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audio1.wav" ContentType="audio/wav"/>
  <Override PartName="/ppt/media/audio2.wav" ContentType="audio/wav"/>
  <Override PartName="/ppt/media/audio3.wav" ContentType="audio/wav"/>
  <Override PartName="/ppt/notesSlides/notesSlide1.xml" ContentType="application/vnd.openxmlformats-officedocument.presentationml.notesSlide+xml"/>
  <Override PartName="/ppt/media/audio4.wav" ContentType="audio/wav"/>
  <Override PartName="/ppt/media/audio5.wav" ContentType="audio/wav"/>
  <Override PartName="/ppt/media/audio6.wav" ContentType="audio/wav"/>
  <Override PartName="/ppt/media/audio7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8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EA6A"/>
    <a:srgbClr val="82C8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39" autoAdjust="0"/>
  </p:normalViewPr>
  <p:slideViewPr>
    <p:cSldViewPr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9A5A1-2A6F-4911-91F0-2CF7360A8C1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22F30D-1783-4DB5-A4B4-14CA934C90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839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2F30D-1783-4DB5-A4B4-14CA934C902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088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07D9A-83A3-4B1D-9FA3-F3960548BE5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08824-29A1-4668-B37C-18095270A9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07D9A-83A3-4B1D-9FA3-F3960548BE5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08824-29A1-4668-B37C-18095270A9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07D9A-83A3-4B1D-9FA3-F3960548BE5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08824-29A1-4668-B37C-18095270A9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07D9A-83A3-4B1D-9FA3-F3960548BE5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08824-29A1-4668-B37C-18095270A9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07D9A-83A3-4B1D-9FA3-F3960548BE5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08824-29A1-4668-B37C-18095270A9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07D9A-83A3-4B1D-9FA3-F3960548BE5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08824-29A1-4668-B37C-18095270A9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07D9A-83A3-4B1D-9FA3-F3960548BE5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08824-29A1-4668-B37C-18095270A9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07D9A-83A3-4B1D-9FA3-F3960548BE5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08824-29A1-4668-B37C-18095270A9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07D9A-83A3-4B1D-9FA3-F3960548BE5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08824-29A1-4668-B37C-18095270A9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07D9A-83A3-4B1D-9FA3-F3960548BE5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08824-29A1-4668-B37C-18095270A9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07D9A-83A3-4B1D-9FA3-F3960548BE5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08824-29A1-4668-B37C-18095270A9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07D9A-83A3-4B1D-9FA3-F3960548BE5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08824-29A1-4668-B37C-18095270A9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plit orient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wmf"/><Relationship Id="rId5" Type="http://schemas.openxmlformats.org/officeDocument/2006/relationships/image" Target="../media/image2.wmf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gif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5.png"/><Relationship Id="rId4" Type="http://schemas.openxmlformats.org/officeDocument/2006/relationships/image" Target="../media/image43.jpe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5.pn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14.WAV"/><Relationship Id="rId13" Type="http://schemas.openxmlformats.org/officeDocument/2006/relationships/image" Target="../media/image46.jpeg"/><Relationship Id="rId18" Type="http://schemas.openxmlformats.org/officeDocument/2006/relationships/image" Target="../media/image52.png"/><Relationship Id="rId3" Type="http://schemas.microsoft.com/office/2007/relationships/media" Target="../media/media12.WAV"/><Relationship Id="rId21" Type="http://schemas.openxmlformats.org/officeDocument/2006/relationships/image" Target="../media/image10.gif"/><Relationship Id="rId7" Type="http://schemas.microsoft.com/office/2007/relationships/media" Target="../media/media14.WAV"/><Relationship Id="rId12" Type="http://schemas.openxmlformats.org/officeDocument/2006/relationships/audio" Target="../media/audio1.wav"/><Relationship Id="rId17" Type="http://schemas.openxmlformats.org/officeDocument/2006/relationships/image" Target="../media/image51.gif"/><Relationship Id="rId2" Type="http://schemas.openxmlformats.org/officeDocument/2006/relationships/audio" Target="file:///C:\Users\&#1040;&#1076;&#1084;&#1080;&#1085;&#1080;&#1089;&#1090;&#1088;&#1072;&#1090;&#1086;&#1088;\Downloads\&#1073;&#1091;&#1096;&#1091;&#1077;&#1090;%20&#1086;&#1075;&#1086;&#1085;&#1100;.mp3" TargetMode="External"/><Relationship Id="rId16" Type="http://schemas.openxmlformats.org/officeDocument/2006/relationships/image" Target="../media/image50.png"/><Relationship Id="rId20" Type="http://schemas.openxmlformats.org/officeDocument/2006/relationships/image" Target="../media/image5.png"/><Relationship Id="rId1" Type="http://schemas.microsoft.com/office/2007/relationships/media" Target="file:///C:\Users\&#1040;&#1076;&#1084;&#1080;&#1085;&#1080;&#1089;&#1090;&#1088;&#1072;&#1090;&#1086;&#1088;\Downloads\&#1073;&#1091;&#1096;&#1091;&#1077;&#1090;%20&#1086;&#1075;&#1086;&#1085;&#1100;.mp3" TargetMode="External"/><Relationship Id="rId6" Type="http://schemas.openxmlformats.org/officeDocument/2006/relationships/audio" Target="../media/media13.WAV"/><Relationship Id="rId11" Type="http://schemas.openxmlformats.org/officeDocument/2006/relationships/slideLayout" Target="../slideLayouts/slideLayout7.xml"/><Relationship Id="rId24" Type="http://schemas.openxmlformats.org/officeDocument/2006/relationships/image" Target="../media/image56.wmf"/><Relationship Id="rId5" Type="http://schemas.microsoft.com/office/2007/relationships/media" Target="../media/media13.WAV"/><Relationship Id="rId15" Type="http://schemas.openxmlformats.org/officeDocument/2006/relationships/image" Target="../media/image49.png"/><Relationship Id="rId23" Type="http://schemas.openxmlformats.org/officeDocument/2006/relationships/image" Target="../media/image55.gif"/><Relationship Id="rId10" Type="http://schemas.openxmlformats.org/officeDocument/2006/relationships/audio" Target="../media/media15.WAV"/><Relationship Id="rId19" Type="http://schemas.openxmlformats.org/officeDocument/2006/relationships/image" Target="../media/image53.png"/><Relationship Id="rId4" Type="http://schemas.openxmlformats.org/officeDocument/2006/relationships/audio" Target="../media/media12.WAV"/><Relationship Id="rId9" Type="http://schemas.microsoft.com/office/2007/relationships/media" Target="../media/media15.WAV"/><Relationship Id="rId14" Type="http://schemas.openxmlformats.org/officeDocument/2006/relationships/image" Target="../media/image48.png"/><Relationship Id="rId22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5.png"/><Relationship Id="rId2" Type="http://schemas.openxmlformats.org/officeDocument/2006/relationships/audio" Target="../media/media16.WAV"/><Relationship Id="rId16" Type="http://schemas.openxmlformats.org/officeDocument/2006/relationships/image" Target="../media/image48.png"/><Relationship Id="rId1" Type="http://schemas.microsoft.com/office/2007/relationships/media" Target="../media/media16.WAV"/><Relationship Id="rId6" Type="http://schemas.openxmlformats.org/officeDocument/2006/relationships/image" Target="../media/image46.jpeg"/><Relationship Id="rId11" Type="http://schemas.openxmlformats.org/officeDocument/2006/relationships/image" Target="../media/image61.png"/><Relationship Id="rId5" Type="http://schemas.openxmlformats.org/officeDocument/2006/relationships/audio" Target="../media/audio3.wav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4" Type="http://schemas.openxmlformats.org/officeDocument/2006/relationships/audio" Target="../media/audio2.wav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5.png"/><Relationship Id="rId7" Type="http://schemas.openxmlformats.org/officeDocument/2006/relationships/image" Target="../media/image66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audio" Target="../media/media17.WAV"/><Relationship Id="rId16" Type="http://schemas.openxmlformats.org/officeDocument/2006/relationships/image" Target="../media/image74.png"/><Relationship Id="rId20" Type="http://schemas.openxmlformats.org/officeDocument/2006/relationships/image" Target="../media/image77.gif"/><Relationship Id="rId1" Type="http://schemas.microsoft.com/office/2007/relationships/media" Target="../media/media17.WAV"/><Relationship Id="rId6" Type="http://schemas.openxmlformats.org/officeDocument/2006/relationships/image" Target="../media/image46.jpeg"/><Relationship Id="rId11" Type="http://schemas.openxmlformats.org/officeDocument/2006/relationships/image" Target="../media/image69.png"/><Relationship Id="rId5" Type="http://schemas.openxmlformats.org/officeDocument/2006/relationships/audio" Target="../media/audio4.wav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19" Type="http://schemas.openxmlformats.org/officeDocument/2006/relationships/image" Target="../media/image49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7.wav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49.png"/><Relationship Id="rId5" Type="http://schemas.openxmlformats.org/officeDocument/2006/relationships/image" Target="../media/image78.png"/><Relationship Id="rId4" Type="http://schemas.openxmlformats.org/officeDocument/2006/relationships/audio" Target="../media/audio6.wav"/><Relationship Id="rId9" Type="http://schemas.openxmlformats.org/officeDocument/2006/relationships/image" Target="../media/image8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10" Type="http://schemas.openxmlformats.org/officeDocument/2006/relationships/image" Target="../media/image5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12" Type="http://schemas.openxmlformats.org/officeDocument/2006/relationships/image" Target="../media/image4.gif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6.png"/><Relationship Id="rId11" Type="http://schemas.openxmlformats.org/officeDocument/2006/relationships/image" Target="../media/image10.gif"/><Relationship Id="rId5" Type="http://schemas.openxmlformats.org/officeDocument/2006/relationships/image" Target="../media/image15.png"/><Relationship Id="rId1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gif"/><Relationship Id="rId12" Type="http://schemas.openxmlformats.org/officeDocument/2006/relationships/image" Target="../media/image4.gif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22.png"/><Relationship Id="rId11" Type="http://schemas.openxmlformats.org/officeDocument/2006/relationships/image" Target="../media/image10.gif"/><Relationship Id="rId5" Type="http://schemas.openxmlformats.org/officeDocument/2006/relationships/image" Target="../media/image12.jpeg"/><Relationship Id="rId10" Type="http://schemas.openxmlformats.org/officeDocument/2006/relationships/image" Target="../media/image13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gif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5.png"/><Relationship Id="rId4" Type="http://schemas.openxmlformats.org/officeDocument/2006/relationships/image" Target="../media/image26.jpe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png"/><Relationship Id="rId12" Type="http://schemas.openxmlformats.org/officeDocument/2006/relationships/image" Target="../media/image12.jpe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0.gif"/><Relationship Id="rId11" Type="http://schemas.openxmlformats.org/officeDocument/2006/relationships/image" Target="../media/image4.gif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jpeg"/><Relationship Id="rId9" Type="http://schemas.openxmlformats.org/officeDocument/2006/relationships/image" Target="../media/image33.png"/><Relationship Id="rId1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7.gif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36.png"/><Relationship Id="rId11" Type="http://schemas.openxmlformats.org/officeDocument/2006/relationships/image" Target="../media/image5.png"/><Relationship Id="rId5" Type="http://schemas.openxmlformats.org/officeDocument/2006/relationships/image" Target="../media/image10.gif"/><Relationship Id="rId10" Type="http://schemas.openxmlformats.org/officeDocument/2006/relationships/image" Target="../media/image13.png"/><Relationship Id="rId4" Type="http://schemas.openxmlformats.org/officeDocument/2006/relationships/image" Target="../media/image35.jpeg"/><Relationship Id="rId9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1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40.png"/><Relationship Id="rId11" Type="http://schemas.openxmlformats.org/officeDocument/2006/relationships/image" Target="../media/image5.png"/><Relationship Id="rId5" Type="http://schemas.openxmlformats.org/officeDocument/2006/relationships/image" Target="../media/image39.jpeg"/><Relationship Id="rId10" Type="http://schemas.openxmlformats.org/officeDocument/2006/relationships/image" Target="../media/image13.png"/><Relationship Id="rId4" Type="http://schemas.openxmlformats.org/officeDocument/2006/relationships/image" Target="../media/image38.jpeg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IREMAN"/>
          <p:cNvPicPr>
            <a:picLocks noChangeAspect="1" noChangeArrowheads="1"/>
          </p:cNvPicPr>
          <p:nvPr/>
        </p:nvPicPr>
        <p:blipFill>
          <a:blip r:embed="rId5" cstate="print"/>
          <a:srcRect l="12232"/>
          <a:stretch>
            <a:fillRect/>
          </a:stretch>
        </p:blipFill>
        <p:spPr bwMode="auto">
          <a:xfrm>
            <a:off x="0" y="1785926"/>
            <a:ext cx="4100509" cy="4786312"/>
          </a:xfrm>
          <a:prstGeom prst="rect">
            <a:avLst/>
          </a:prstGeom>
          <a:noFill/>
        </p:spPr>
      </p:pic>
      <p:pic>
        <p:nvPicPr>
          <p:cNvPr id="5" name="Picture 5" descr="J02328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3429000"/>
            <a:ext cx="3887787" cy="321468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00364" y="857232"/>
            <a:ext cx="6143636" cy="23698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</a:t>
            </a:r>
            <a:r>
              <a:rPr lang="ru-RU" sz="8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Огонь –</a:t>
            </a:r>
          </a:p>
          <a:p>
            <a:r>
              <a:rPr lang="ru-RU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опасная игра!</a:t>
            </a:r>
          </a:p>
        </p:txBody>
      </p:sp>
      <p:pic>
        <p:nvPicPr>
          <p:cNvPr id="7" name="Рисунок 6" descr="103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158" y="1214422"/>
            <a:ext cx="1368000" cy="1368000"/>
          </a:xfrm>
          <a:prstGeom prst="rect">
            <a:avLst/>
          </a:prstGeom>
        </p:spPr>
      </p:pic>
      <p:pic>
        <p:nvPicPr>
          <p:cNvPr id="8" name="~PP194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Лена\Рисунок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2" y="0"/>
            <a:ext cx="9152836" cy="6876000"/>
          </a:xfrm>
          <a:prstGeom prst="rect">
            <a:avLst/>
          </a:prstGeom>
          <a:noFill/>
        </p:spPr>
      </p:pic>
      <p:pic>
        <p:nvPicPr>
          <p:cNvPr id="1026" name="Picture 2" descr="C:\Лена\клипарт 6\malchiki\мал с тел копия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857356" y="2428868"/>
            <a:ext cx="4140000" cy="4140000"/>
          </a:xfrm>
          <a:prstGeom prst="rect">
            <a:avLst/>
          </a:prstGeom>
          <a:noFill/>
        </p:spPr>
      </p:pic>
      <p:pic>
        <p:nvPicPr>
          <p:cNvPr id="1027" name="Picture 3" descr="C:\Лена\Клипарт 11\post-55286-1276754900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000232" y="3714752"/>
            <a:ext cx="1553204" cy="1692000"/>
          </a:xfrm>
          <a:prstGeom prst="rect">
            <a:avLst/>
          </a:prstGeom>
          <a:noFill/>
        </p:spPr>
      </p:pic>
      <p:pic>
        <p:nvPicPr>
          <p:cNvPr id="6" name="Рисунок 5" descr="103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786" y="214290"/>
            <a:ext cx="1368000" cy="2439570"/>
          </a:xfrm>
          <a:prstGeom prst="rect">
            <a:avLst/>
          </a:prstGeom>
        </p:spPr>
      </p:pic>
      <p:pic>
        <p:nvPicPr>
          <p:cNvPr id="7" name="Рисунок 6" descr="103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5206" y="1428736"/>
            <a:ext cx="1368000" cy="243957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07949" y="0"/>
            <a:ext cx="3136051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Огонь и дым со всех сторон,</a:t>
            </a:r>
          </a:p>
          <a:p>
            <a:r>
              <a:rPr lang="ru-RU" b="1" dirty="0">
                <a:solidFill>
                  <a:srgbClr val="002060"/>
                </a:solidFill>
              </a:rPr>
              <a:t>Нам срочно нужен телефон.</a:t>
            </a:r>
          </a:p>
          <a:p>
            <a:r>
              <a:rPr lang="ru-RU" b="1" dirty="0">
                <a:solidFill>
                  <a:srgbClr val="002060"/>
                </a:solidFill>
              </a:rPr>
              <a:t>Простые цифры набирай</a:t>
            </a:r>
          </a:p>
          <a:p>
            <a:r>
              <a:rPr lang="ru-RU" b="1" dirty="0">
                <a:solidFill>
                  <a:srgbClr val="002060"/>
                </a:solidFill>
              </a:rPr>
              <a:t>И адрес точно называй!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7554" y="0"/>
            <a:ext cx="1415772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9600" b="1" dirty="0">
                <a:solidFill>
                  <a:srgbClr val="C00000"/>
                </a:solidFill>
              </a:rPr>
              <a:t>01</a:t>
            </a:r>
          </a:p>
        </p:txBody>
      </p:sp>
      <p:sp>
        <p:nvSpPr>
          <p:cNvPr id="10" name="Пятиугольник 9"/>
          <p:cNvSpPr/>
          <p:nvPr/>
        </p:nvSpPr>
        <p:spPr>
          <a:xfrm>
            <a:off x="3428992" y="5572140"/>
            <a:ext cx="5715008" cy="1285860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 w="28575"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Примчится на помощь пожарный расчёт.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И Диму с собачкой геройски спасёт.</a:t>
            </a:r>
          </a:p>
        </p:txBody>
      </p:sp>
      <p:pic>
        <p:nvPicPr>
          <p:cNvPr id="11" name="Рисунок 10" descr="8cc7dc02faf1.png"/>
          <p:cNvPicPr>
            <a:picLocks noChangeAspect="1"/>
          </p:cNvPicPr>
          <p:nvPr/>
        </p:nvPicPr>
        <p:blipFill>
          <a:blip r:embed="rId9" cstate="email"/>
          <a:srcRect/>
          <a:stretch>
            <a:fillRect/>
          </a:stretch>
        </p:blipFill>
        <p:spPr>
          <a:xfrm>
            <a:off x="2928926" y="5418000"/>
            <a:ext cx="1238328" cy="1440000"/>
          </a:xfrm>
          <a:prstGeom prst="rect">
            <a:avLst/>
          </a:prstGeom>
        </p:spPr>
      </p:pic>
      <p:pic>
        <p:nvPicPr>
          <p:cNvPr id="13" name="~PP150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4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grpId="1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35" presetClass="emph" presetSubtype="0" repeatCount="3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1500"/>
                            </p:stCondLst>
                            <p:childTnLst>
                              <p:par>
                                <p:cTn id="16" presetID="7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7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cc7dc02faf1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857752" y="928670"/>
            <a:ext cx="4643708" cy="5400000"/>
          </a:xfrm>
          <a:prstGeom prst="rect">
            <a:avLst/>
          </a:prstGeom>
        </p:spPr>
      </p:pic>
      <p:sp>
        <p:nvSpPr>
          <p:cNvPr id="3" name="Выноска-облако 2"/>
          <p:cNvSpPr/>
          <p:nvPr/>
        </p:nvSpPr>
        <p:spPr>
          <a:xfrm flipH="1">
            <a:off x="1071538" y="1714488"/>
            <a:ext cx="4500594" cy="2071702"/>
          </a:xfrm>
          <a:prstGeom prst="cloudCallout">
            <a:avLst>
              <a:gd name="adj1" fmla="val -62079"/>
              <a:gd name="adj2" fmla="val 6771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А теперь давайте поиграем!</a:t>
            </a:r>
          </a:p>
        </p:txBody>
      </p:sp>
      <p:pic>
        <p:nvPicPr>
          <p:cNvPr id="4" name="~PP13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6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Пятно 1 67"/>
          <p:cNvSpPr/>
          <p:nvPr/>
        </p:nvSpPr>
        <p:spPr>
          <a:xfrm>
            <a:off x="571472" y="4071942"/>
            <a:ext cx="4714908" cy="2571768"/>
          </a:xfrm>
          <a:prstGeom prst="irregularSeal1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На нём можно работать, играть, учиться.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</a:rPr>
              <a:t>Все ребята хотят иметь его у себя дома.</a:t>
            </a:r>
          </a:p>
        </p:txBody>
      </p:sp>
      <p:sp>
        <p:nvSpPr>
          <p:cNvPr id="74" name="Пятно 1 73"/>
          <p:cNvSpPr/>
          <p:nvPr/>
        </p:nvSpPr>
        <p:spPr>
          <a:xfrm>
            <a:off x="571472" y="4071942"/>
            <a:ext cx="4714908" cy="2571768"/>
          </a:xfrm>
          <a:prstGeom prst="irregularSeal1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Пузатый, носатый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</a:rPr>
              <a:t>На плите сопел.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</a:rPr>
              <a:t>Потом вдруг песню запел.</a:t>
            </a:r>
          </a:p>
        </p:txBody>
      </p:sp>
      <p:pic>
        <p:nvPicPr>
          <p:cNvPr id="86" name="Рисунок 85" descr="94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4" cstate="email"/>
          <a:stretch>
            <a:fillRect/>
          </a:stretch>
        </p:blipFill>
        <p:spPr>
          <a:xfrm>
            <a:off x="7920000" y="5786454"/>
            <a:ext cx="1224000" cy="1224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00034" y="357166"/>
            <a:ext cx="8286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    Решите кроссворд и вы узнаете, что может случится, </a:t>
            </a:r>
          </a:p>
          <a:p>
            <a:r>
              <a:rPr lang="ru-RU" sz="2400" b="1" dirty="0"/>
              <a:t>  если оставить без присмотра бытовые электроприборы.</a:t>
            </a:r>
          </a:p>
        </p:txBody>
      </p:sp>
      <p:sp>
        <p:nvSpPr>
          <p:cNvPr id="3" name="Прямоугольник 2"/>
          <p:cNvSpPr>
            <a:spLocks noChangeAspect="1"/>
          </p:cNvSpPr>
          <p:nvPr/>
        </p:nvSpPr>
        <p:spPr>
          <a:xfrm>
            <a:off x="428596" y="3571876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Т</a:t>
            </a:r>
          </a:p>
        </p:txBody>
      </p:sp>
      <p:sp>
        <p:nvSpPr>
          <p:cNvPr id="4" name="Прямоугольник 3"/>
          <p:cNvSpPr>
            <a:spLocks noChangeAspect="1"/>
          </p:cNvSpPr>
          <p:nvPr/>
        </p:nvSpPr>
        <p:spPr>
          <a:xfrm>
            <a:off x="928662" y="3571876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Е</a:t>
            </a:r>
          </a:p>
        </p:txBody>
      </p:sp>
      <p:sp>
        <p:nvSpPr>
          <p:cNvPr id="5" name="Прямоугольник 4"/>
          <p:cNvSpPr>
            <a:spLocks noChangeAspect="1"/>
          </p:cNvSpPr>
          <p:nvPr/>
        </p:nvSpPr>
        <p:spPr>
          <a:xfrm>
            <a:off x="1428728" y="3571876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Л</a:t>
            </a:r>
          </a:p>
        </p:txBody>
      </p:sp>
      <p:sp>
        <p:nvSpPr>
          <p:cNvPr id="6" name="Прямоугольник 5"/>
          <p:cNvSpPr>
            <a:spLocks noChangeAspect="1"/>
          </p:cNvSpPr>
          <p:nvPr/>
        </p:nvSpPr>
        <p:spPr>
          <a:xfrm>
            <a:off x="1928794" y="3571876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Е</a:t>
            </a:r>
          </a:p>
        </p:txBody>
      </p:sp>
      <p:sp>
        <p:nvSpPr>
          <p:cNvPr id="7" name="Прямоугольник 6"/>
          <p:cNvSpPr>
            <a:spLocks noChangeAspect="1"/>
          </p:cNvSpPr>
          <p:nvPr/>
        </p:nvSpPr>
        <p:spPr>
          <a:xfrm>
            <a:off x="2428860" y="3571876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В</a:t>
            </a:r>
          </a:p>
        </p:txBody>
      </p:sp>
      <p:sp>
        <p:nvSpPr>
          <p:cNvPr id="8" name="Прямоугольник 7"/>
          <p:cNvSpPr>
            <a:spLocks noChangeAspect="1"/>
          </p:cNvSpPr>
          <p:nvPr/>
        </p:nvSpPr>
        <p:spPr>
          <a:xfrm>
            <a:off x="2928926" y="3571876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И</a:t>
            </a:r>
          </a:p>
        </p:txBody>
      </p:sp>
      <p:sp>
        <p:nvSpPr>
          <p:cNvPr id="9" name="Прямоугольник 8"/>
          <p:cNvSpPr>
            <a:spLocks noChangeAspect="1"/>
          </p:cNvSpPr>
          <p:nvPr/>
        </p:nvSpPr>
        <p:spPr>
          <a:xfrm>
            <a:off x="3428992" y="3571876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З</a:t>
            </a:r>
          </a:p>
        </p:txBody>
      </p:sp>
      <p:sp>
        <p:nvSpPr>
          <p:cNvPr id="10" name="Прямоугольник 9"/>
          <p:cNvSpPr>
            <a:spLocks noChangeAspect="1"/>
          </p:cNvSpPr>
          <p:nvPr/>
        </p:nvSpPr>
        <p:spPr>
          <a:xfrm>
            <a:off x="3929058" y="3571876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О</a:t>
            </a:r>
          </a:p>
        </p:txBody>
      </p:sp>
      <p:sp>
        <p:nvSpPr>
          <p:cNvPr id="11" name="Прямоугольник 10"/>
          <p:cNvSpPr>
            <a:spLocks noChangeAspect="1"/>
          </p:cNvSpPr>
          <p:nvPr/>
        </p:nvSpPr>
        <p:spPr>
          <a:xfrm>
            <a:off x="4429124" y="3571876"/>
            <a:ext cx="504000" cy="504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Р</a:t>
            </a:r>
          </a:p>
        </p:txBody>
      </p:sp>
      <p:sp>
        <p:nvSpPr>
          <p:cNvPr id="12" name="Прямоугольник 11"/>
          <p:cNvSpPr>
            <a:spLocks noChangeAspect="1"/>
          </p:cNvSpPr>
          <p:nvPr/>
        </p:nvSpPr>
        <p:spPr>
          <a:xfrm>
            <a:off x="4429124" y="3071810"/>
            <a:ext cx="504000" cy="504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А</a:t>
            </a:r>
          </a:p>
        </p:txBody>
      </p:sp>
      <p:sp>
        <p:nvSpPr>
          <p:cNvPr id="13" name="Прямоугольник 12"/>
          <p:cNvSpPr>
            <a:spLocks noChangeAspect="1"/>
          </p:cNvSpPr>
          <p:nvPr/>
        </p:nvSpPr>
        <p:spPr>
          <a:xfrm>
            <a:off x="4429124" y="2571744"/>
            <a:ext cx="504000" cy="504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Ж</a:t>
            </a:r>
          </a:p>
        </p:txBody>
      </p:sp>
      <p:sp>
        <p:nvSpPr>
          <p:cNvPr id="14" name="Прямоугольник 13"/>
          <p:cNvSpPr>
            <a:spLocks noChangeAspect="1"/>
          </p:cNvSpPr>
          <p:nvPr/>
        </p:nvSpPr>
        <p:spPr>
          <a:xfrm>
            <a:off x="4429124" y="2071678"/>
            <a:ext cx="504000" cy="504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О</a:t>
            </a:r>
          </a:p>
        </p:txBody>
      </p:sp>
      <p:sp>
        <p:nvSpPr>
          <p:cNvPr id="15" name="Прямоугольник 14"/>
          <p:cNvSpPr>
            <a:spLocks noChangeAspect="1"/>
          </p:cNvSpPr>
          <p:nvPr/>
        </p:nvSpPr>
        <p:spPr>
          <a:xfrm>
            <a:off x="4429124" y="1571612"/>
            <a:ext cx="504000" cy="504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П</a:t>
            </a:r>
          </a:p>
        </p:txBody>
      </p:sp>
      <p:sp>
        <p:nvSpPr>
          <p:cNvPr id="16" name="Прямоугольник 15"/>
          <p:cNvSpPr>
            <a:spLocks noChangeAspect="1"/>
          </p:cNvSpPr>
          <p:nvPr/>
        </p:nvSpPr>
        <p:spPr>
          <a:xfrm>
            <a:off x="4929190" y="1571612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Л</a:t>
            </a:r>
          </a:p>
        </p:txBody>
      </p:sp>
      <p:sp>
        <p:nvSpPr>
          <p:cNvPr id="17" name="Прямоугольник 16"/>
          <p:cNvSpPr>
            <a:spLocks noChangeAspect="1"/>
          </p:cNvSpPr>
          <p:nvPr/>
        </p:nvSpPr>
        <p:spPr>
          <a:xfrm>
            <a:off x="5429256" y="1571612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И</a:t>
            </a:r>
          </a:p>
        </p:txBody>
      </p:sp>
      <p:sp>
        <p:nvSpPr>
          <p:cNvPr id="18" name="Прямоугольник 17"/>
          <p:cNvSpPr>
            <a:spLocks noChangeAspect="1"/>
          </p:cNvSpPr>
          <p:nvPr/>
        </p:nvSpPr>
        <p:spPr>
          <a:xfrm>
            <a:off x="5929322" y="1571612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Т</a:t>
            </a:r>
          </a:p>
        </p:txBody>
      </p:sp>
      <p:sp>
        <p:nvSpPr>
          <p:cNvPr id="19" name="Прямоугольник 18"/>
          <p:cNvSpPr>
            <a:spLocks noChangeAspect="1"/>
          </p:cNvSpPr>
          <p:nvPr/>
        </p:nvSpPr>
        <p:spPr>
          <a:xfrm>
            <a:off x="6429388" y="1571612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А</a:t>
            </a:r>
          </a:p>
        </p:txBody>
      </p:sp>
      <p:sp>
        <p:nvSpPr>
          <p:cNvPr id="20" name="Прямоугольник 19"/>
          <p:cNvSpPr>
            <a:spLocks noChangeAspect="1"/>
          </p:cNvSpPr>
          <p:nvPr/>
        </p:nvSpPr>
        <p:spPr>
          <a:xfrm>
            <a:off x="4929190" y="2071678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М</a:t>
            </a:r>
          </a:p>
        </p:txBody>
      </p:sp>
      <p:sp>
        <p:nvSpPr>
          <p:cNvPr id="21" name="Прямоугольник 20"/>
          <p:cNvSpPr>
            <a:spLocks noChangeAspect="1"/>
          </p:cNvSpPr>
          <p:nvPr/>
        </p:nvSpPr>
        <p:spPr>
          <a:xfrm>
            <a:off x="5429256" y="2071678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П</a:t>
            </a:r>
          </a:p>
        </p:txBody>
      </p:sp>
      <p:sp>
        <p:nvSpPr>
          <p:cNvPr id="22" name="Прямоугольник 21"/>
          <p:cNvSpPr>
            <a:spLocks noChangeAspect="1"/>
          </p:cNvSpPr>
          <p:nvPr/>
        </p:nvSpPr>
        <p:spPr>
          <a:xfrm>
            <a:off x="5929322" y="2071678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Ь</a:t>
            </a:r>
          </a:p>
        </p:txBody>
      </p:sp>
      <p:sp>
        <p:nvSpPr>
          <p:cNvPr id="23" name="Прямоугольник 22"/>
          <p:cNvSpPr>
            <a:spLocks noChangeAspect="1"/>
          </p:cNvSpPr>
          <p:nvPr/>
        </p:nvSpPr>
        <p:spPr>
          <a:xfrm>
            <a:off x="6429388" y="2071678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Ю</a:t>
            </a:r>
          </a:p>
        </p:txBody>
      </p:sp>
      <p:sp>
        <p:nvSpPr>
          <p:cNvPr id="24" name="Прямоугольник 23"/>
          <p:cNvSpPr>
            <a:spLocks noChangeAspect="1"/>
          </p:cNvSpPr>
          <p:nvPr/>
        </p:nvSpPr>
        <p:spPr>
          <a:xfrm>
            <a:off x="6929454" y="2071678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Т</a:t>
            </a:r>
          </a:p>
        </p:txBody>
      </p:sp>
      <p:sp>
        <p:nvSpPr>
          <p:cNvPr id="25" name="Прямоугольник 24"/>
          <p:cNvSpPr>
            <a:spLocks noChangeAspect="1"/>
          </p:cNvSpPr>
          <p:nvPr/>
        </p:nvSpPr>
        <p:spPr>
          <a:xfrm>
            <a:off x="7429520" y="2071678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Е</a:t>
            </a:r>
          </a:p>
        </p:txBody>
      </p:sp>
      <p:sp>
        <p:nvSpPr>
          <p:cNvPr id="26" name="Прямоугольник 25"/>
          <p:cNvSpPr>
            <a:spLocks noChangeAspect="1"/>
          </p:cNvSpPr>
          <p:nvPr/>
        </p:nvSpPr>
        <p:spPr>
          <a:xfrm>
            <a:off x="7929586" y="2071678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Р</a:t>
            </a:r>
          </a:p>
        </p:txBody>
      </p:sp>
      <p:sp>
        <p:nvSpPr>
          <p:cNvPr id="27" name="Прямоугольник 26"/>
          <p:cNvSpPr>
            <a:spLocks noChangeAspect="1"/>
          </p:cNvSpPr>
          <p:nvPr/>
        </p:nvSpPr>
        <p:spPr>
          <a:xfrm>
            <a:off x="3929058" y="2071678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К</a:t>
            </a:r>
          </a:p>
        </p:txBody>
      </p:sp>
      <p:sp>
        <p:nvSpPr>
          <p:cNvPr id="28" name="Прямоугольник 27"/>
          <p:cNvSpPr>
            <a:spLocks noChangeAspect="1"/>
          </p:cNvSpPr>
          <p:nvPr/>
        </p:nvSpPr>
        <p:spPr>
          <a:xfrm>
            <a:off x="4929190" y="3071810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Й</a:t>
            </a:r>
          </a:p>
        </p:txBody>
      </p:sp>
      <p:sp>
        <p:nvSpPr>
          <p:cNvPr id="29" name="Прямоугольник 28"/>
          <p:cNvSpPr>
            <a:spLocks noChangeAspect="1"/>
          </p:cNvSpPr>
          <p:nvPr/>
        </p:nvSpPr>
        <p:spPr>
          <a:xfrm>
            <a:off x="5429256" y="3071810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Н</a:t>
            </a:r>
          </a:p>
        </p:txBody>
      </p:sp>
      <p:sp>
        <p:nvSpPr>
          <p:cNvPr id="30" name="Прямоугольник 29"/>
          <p:cNvSpPr>
            <a:spLocks noChangeAspect="1"/>
          </p:cNvSpPr>
          <p:nvPr/>
        </p:nvSpPr>
        <p:spPr>
          <a:xfrm>
            <a:off x="5929322" y="3071810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И</a:t>
            </a:r>
          </a:p>
        </p:txBody>
      </p:sp>
      <p:sp>
        <p:nvSpPr>
          <p:cNvPr id="31" name="Прямоугольник 30"/>
          <p:cNvSpPr>
            <a:spLocks noChangeAspect="1"/>
          </p:cNvSpPr>
          <p:nvPr/>
        </p:nvSpPr>
        <p:spPr>
          <a:xfrm>
            <a:off x="6429388" y="3071810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К</a:t>
            </a:r>
          </a:p>
        </p:txBody>
      </p:sp>
      <p:sp>
        <p:nvSpPr>
          <p:cNvPr id="32" name="Прямоугольник 31"/>
          <p:cNvSpPr>
            <a:spLocks noChangeAspect="1"/>
          </p:cNvSpPr>
          <p:nvPr/>
        </p:nvSpPr>
        <p:spPr>
          <a:xfrm>
            <a:off x="3929058" y="3071810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Ч</a:t>
            </a:r>
          </a:p>
        </p:txBody>
      </p:sp>
      <p:pic>
        <p:nvPicPr>
          <p:cNvPr id="33" name="Рисунок 32" descr="8cc7dc02faf1.png"/>
          <p:cNvPicPr>
            <a:picLocks noChangeAspect="1"/>
          </p:cNvPicPr>
          <p:nvPr/>
        </p:nvPicPr>
        <p:blipFill>
          <a:blip r:embed="rId15" cstate="email"/>
          <a:srcRect/>
          <a:stretch>
            <a:fillRect/>
          </a:stretch>
        </p:blipFill>
        <p:spPr>
          <a:xfrm>
            <a:off x="1000100" y="1071546"/>
            <a:ext cx="1888446" cy="2196000"/>
          </a:xfrm>
          <a:prstGeom prst="rect">
            <a:avLst/>
          </a:prstGeom>
        </p:spPr>
      </p:pic>
      <p:sp>
        <p:nvSpPr>
          <p:cNvPr id="34" name="Прямоугольник 33"/>
          <p:cNvSpPr>
            <a:spLocks noChangeAspect="1"/>
          </p:cNvSpPr>
          <p:nvPr/>
        </p:nvSpPr>
        <p:spPr>
          <a:xfrm>
            <a:off x="4929190" y="1571612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>
            <a:spLocks noChangeAspect="1"/>
          </p:cNvSpPr>
          <p:nvPr/>
        </p:nvSpPr>
        <p:spPr>
          <a:xfrm>
            <a:off x="4429124" y="1571612"/>
            <a:ext cx="504000" cy="504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>
            <a:spLocks noChangeAspect="1"/>
          </p:cNvSpPr>
          <p:nvPr/>
        </p:nvSpPr>
        <p:spPr>
          <a:xfrm>
            <a:off x="5429256" y="1571612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>
            <a:spLocks noChangeAspect="1"/>
          </p:cNvSpPr>
          <p:nvPr/>
        </p:nvSpPr>
        <p:spPr>
          <a:xfrm>
            <a:off x="5929322" y="1571612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>
            <a:spLocks noChangeAspect="1"/>
          </p:cNvSpPr>
          <p:nvPr/>
        </p:nvSpPr>
        <p:spPr>
          <a:xfrm>
            <a:off x="6429388" y="1571612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>
            <a:spLocks noChangeAspect="1"/>
          </p:cNvSpPr>
          <p:nvPr/>
        </p:nvSpPr>
        <p:spPr>
          <a:xfrm>
            <a:off x="3929058" y="2071678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>
            <a:spLocks noChangeAspect="1"/>
          </p:cNvSpPr>
          <p:nvPr/>
        </p:nvSpPr>
        <p:spPr>
          <a:xfrm>
            <a:off x="4929190" y="2071678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>
            <a:spLocks noChangeAspect="1"/>
          </p:cNvSpPr>
          <p:nvPr/>
        </p:nvSpPr>
        <p:spPr>
          <a:xfrm>
            <a:off x="4429124" y="2071678"/>
            <a:ext cx="504000" cy="504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>
            <a:spLocks noChangeAspect="1"/>
          </p:cNvSpPr>
          <p:nvPr/>
        </p:nvSpPr>
        <p:spPr>
          <a:xfrm>
            <a:off x="5429256" y="2071678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>
            <a:spLocks noChangeAspect="1"/>
          </p:cNvSpPr>
          <p:nvPr/>
        </p:nvSpPr>
        <p:spPr>
          <a:xfrm>
            <a:off x="5929322" y="2071678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>
            <a:spLocks noChangeAspect="1"/>
          </p:cNvSpPr>
          <p:nvPr/>
        </p:nvSpPr>
        <p:spPr>
          <a:xfrm>
            <a:off x="6429388" y="2071678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>
            <a:spLocks noChangeAspect="1"/>
          </p:cNvSpPr>
          <p:nvPr/>
        </p:nvSpPr>
        <p:spPr>
          <a:xfrm>
            <a:off x="6929454" y="2071678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>
            <a:spLocks noChangeAspect="1"/>
          </p:cNvSpPr>
          <p:nvPr/>
        </p:nvSpPr>
        <p:spPr>
          <a:xfrm>
            <a:off x="7429520" y="2071678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>
            <a:spLocks noChangeAspect="1"/>
          </p:cNvSpPr>
          <p:nvPr/>
        </p:nvSpPr>
        <p:spPr>
          <a:xfrm>
            <a:off x="7929586" y="2071678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>
            <a:spLocks noChangeAspect="1"/>
          </p:cNvSpPr>
          <p:nvPr/>
        </p:nvSpPr>
        <p:spPr>
          <a:xfrm>
            <a:off x="3929058" y="3071810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>
            <a:spLocks noChangeAspect="1"/>
          </p:cNvSpPr>
          <p:nvPr/>
        </p:nvSpPr>
        <p:spPr>
          <a:xfrm>
            <a:off x="4929190" y="3071810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>
            <a:spLocks noChangeAspect="1"/>
          </p:cNvSpPr>
          <p:nvPr/>
        </p:nvSpPr>
        <p:spPr>
          <a:xfrm>
            <a:off x="4429124" y="3071810"/>
            <a:ext cx="504000" cy="504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>
            <a:spLocks noChangeAspect="1"/>
          </p:cNvSpPr>
          <p:nvPr/>
        </p:nvSpPr>
        <p:spPr>
          <a:xfrm>
            <a:off x="5429256" y="3071810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52" name="Прямоугольник 51"/>
          <p:cNvSpPr>
            <a:spLocks noChangeAspect="1"/>
          </p:cNvSpPr>
          <p:nvPr/>
        </p:nvSpPr>
        <p:spPr>
          <a:xfrm>
            <a:off x="5929322" y="3071810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53" name="Прямоугольник 52"/>
          <p:cNvSpPr>
            <a:spLocks noChangeAspect="1"/>
          </p:cNvSpPr>
          <p:nvPr/>
        </p:nvSpPr>
        <p:spPr>
          <a:xfrm>
            <a:off x="6429388" y="3071810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>
            <a:spLocks noChangeAspect="1"/>
          </p:cNvSpPr>
          <p:nvPr/>
        </p:nvSpPr>
        <p:spPr>
          <a:xfrm>
            <a:off x="428596" y="3571876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55" name="Прямоугольник 54"/>
          <p:cNvSpPr>
            <a:spLocks noChangeAspect="1"/>
          </p:cNvSpPr>
          <p:nvPr/>
        </p:nvSpPr>
        <p:spPr>
          <a:xfrm>
            <a:off x="928662" y="3571876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/>
          <p:cNvSpPr>
            <a:spLocks noChangeAspect="1"/>
          </p:cNvSpPr>
          <p:nvPr/>
        </p:nvSpPr>
        <p:spPr>
          <a:xfrm>
            <a:off x="1428728" y="3571876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57" name="Прямоугольник 56"/>
          <p:cNvSpPr>
            <a:spLocks noChangeAspect="1"/>
          </p:cNvSpPr>
          <p:nvPr/>
        </p:nvSpPr>
        <p:spPr>
          <a:xfrm>
            <a:off x="1928794" y="3571876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58" name="Прямоугольник 57"/>
          <p:cNvSpPr>
            <a:spLocks noChangeAspect="1"/>
          </p:cNvSpPr>
          <p:nvPr/>
        </p:nvSpPr>
        <p:spPr>
          <a:xfrm>
            <a:off x="2428860" y="3571876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/>
          <p:cNvSpPr>
            <a:spLocks noChangeAspect="1"/>
          </p:cNvSpPr>
          <p:nvPr/>
        </p:nvSpPr>
        <p:spPr>
          <a:xfrm>
            <a:off x="2928926" y="3571876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/>
          <p:cNvSpPr>
            <a:spLocks noChangeAspect="1"/>
          </p:cNvSpPr>
          <p:nvPr/>
        </p:nvSpPr>
        <p:spPr>
          <a:xfrm>
            <a:off x="3428992" y="3571876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61" name="Прямоугольник 60"/>
          <p:cNvSpPr>
            <a:spLocks noChangeAspect="1"/>
          </p:cNvSpPr>
          <p:nvPr/>
        </p:nvSpPr>
        <p:spPr>
          <a:xfrm>
            <a:off x="3929058" y="3571876"/>
            <a:ext cx="504000" cy="50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62" name="Прямоугольник 61"/>
          <p:cNvSpPr>
            <a:spLocks noChangeAspect="1"/>
          </p:cNvSpPr>
          <p:nvPr/>
        </p:nvSpPr>
        <p:spPr>
          <a:xfrm>
            <a:off x="4429124" y="3571876"/>
            <a:ext cx="504000" cy="504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63" name="Стрелка вправо 62"/>
          <p:cNvSpPr/>
          <p:nvPr/>
        </p:nvSpPr>
        <p:spPr>
          <a:xfrm>
            <a:off x="3143240" y="1500174"/>
            <a:ext cx="978408" cy="484632"/>
          </a:xfrm>
          <a:prstGeom prst="rightArrow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ятно 1 64"/>
          <p:cNvSpPr/>
          <p:nvPr/>
        </p:nvSpPr>
        <p:spPr>
          <a:xfrm>
            <a:off x="571472" y="4071942"/>
            <a:ext cx="4714908" cy="2571768"/>
          </a:xfrm>
          <a:prstGeom prst="irregularSeal1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На ней готовят еду.</a:t>
            </a:r>
          </a:p>
        </p:txBody>
      </p:sp>
      <p:pic>
        <p:nvPicPr>
          <p:cNvPr id="67" name="Рисунок 66" descr="ab648117947c.png"/>
          <p:cNvPicPr>
            <a:picLocks noChangeAspect="1"/>
          </p:cNvPicPr>
          <p:nvPr/>
        </p:nvPicPr>
        <p:blipFill>
          <a:blip r:embed="rId16" cstate="email"/>
          <a:srcRect/>
          <a:stretch>
            <a:fillRect/>
          </a:stretch>
        </p:blipFill>
        <p:spPr>
          <a:xfrm>
            <a:off x="6143636" y="3643314"/>
            <a:ext cx="2000264" cy="3071834"/>
          </a:xfrm>
          <a:prstGeom prst="rect">
            <a:avLst/>
          </a:prstGeom>
        </p:spPr>
      </p:pic>
      <p:sp>
        <p:nvSpPr>
          <p:cNvPr id="66" name="Стрелка вправо 65"/>
          <p:cNvSpPr/>
          <p:nvPr/>
        </p:nvSpPr>
        <p:spPr>
          <a:xfrm>
            <a:off x="2928926" y="2071678"/>
            <a:ext cx="978408" cy="484632"/>
          </a:xfrm>
          <a:prstGeom prst="rightArrow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" name="Рисунок 70" descr="cdolls32.gif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86380" y="4143380"/>
            <a:ext cx="3383154" cy="1980000"/>
          </a:xfrm>
          <a:prstGeom prst="rect">
            <a:avLst/>
          </a:prstGeom>
        </p:spPr>
      </p:pic>
      <p:sp>
        <p:nvSpPr>
          <p:cNvPr id="72" name="Стрелка вправо 71"/>
          <p:cNvSpPr/>
          <p:nvPr/>
        </p:nvSpPr>
        <p:spPr>
          <a:xfrm>
            <a:off x="2928926" y="3000372"/>
            <a:ext cx="978408" cy="484632"/>
          </a:xfrm>
          <a:prstGeom prst="rightArrow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Стрелка вправо 72"/>
          <p:cNvSpPr/>
          <p:nvPr/>
        </p:nvSpPr>
        <p:spPr>
          <a:xfrm rot="5400000">
            <a:off x="181708" y="2675756"/>
            <a:ext cx="978408" cy="484632"/>
          </a:xfrm>
          <a:prstGeom prst="rightArrow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5" name="Рисунок 74" descr="post-32267-1207943732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357818" y="3643314"/>
            <a:ext cx="3160995" cy="3024000"/>
          </a:xfrm>
          <a:prstGeom prst="rect">
            <a:avLst/>
          </a:prstGeom>
        </p:spPr>
      </p:pic>
      <p:pic>
        <p:nvPicPr>
          <p:cNvPr id="77" name="Picture 3" descr="C:\Documents and Settings\Кирилл\Рабочий стол\Рабочий стол\МАМА\анимация\6d2d1555ef86.png"/>
          <p:cNvPicPr>
            <a:picLocks noChangeAspect="1" noChangeArrowheads="1"/>
          </p:cNvPicPr>
          <p:nvPr/>
        </p:nvPicPr>
        <p:blipFill>
          <a:blip r:embed="rId19" cstate="email"/>
          <a:srcRect/>
          <a:stretch>
            <a:fillRect/>
          </a:stretch>
        </p:blipFill>
        <p:spPr bwMode="auto">
          <a:xfrm>
            <a:off x="5500694" y="3857628"/>
            <a:ext cx="3031956" cy="2592000"/>
          </a:xfrm>
          <a:prstGeom prst="rect">
            <a:avLst/>
          </a:prstGeom>
          <a:noFill/>
        </p:spPr>
      </p:pic>
      <p:pic>
        <p:nvPicPr>
          <p:cNvPr id="78" name="бушует огонь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20" cstate="email"/>
          <a:stretch>
            <a:fillRect/>
          </a:stretch>
        </p:blipFill>
        <p:spPr>
          <a:xfrm>
            <a:off x="214282" y="142852"/>
            <a:ext cx="304800" cy="304800"/>
          </a:xfrm>
          <a:prstGeom prst="rect">
            <a:avLst/>
          </a:prstGeom>
        </p:spPr>
      </p:pic>
      <p:pic>
        <p:nvPicPr>
          <p:cNvPr id="79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572000" y="1285860"/>
            <a:ext cx="289570" cy="1044000"/>
          </a:xfrm>
          <a:prstGeom prst="rect">
            <a:avLst/>
          </a:prstGeom>
          <a:noFill/>
        </p:spPr>
      </p:pic>
      <p:pic>
        <p:nvPicPr>
          <p:cNvPr id="80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572000" y="3357562"/>
            <a:ext cx="289570" cy="1044000"/>
          </a:xfrm>
          <a:prstGeom prst="rect">
            <a:avLst/>
          </a:prstGeom>
          <a:noFill/>
        </p:spPr>
      </p:pic>
      <p:pic>
        <p:nvPicPr>
          <p:cNvPr id="81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572000" y="2214554"/>
            <a:ext cx="289570" cy="1044000"/>
          </a:xfrm>
          <a:prstGeom prst="rect">
            <a:avLst/>
          </a:prstGeom>
          <a:noFill/>
        </p:spPr>
      </p:pic>
      <p:pic>
        <p:nvPicPr>
          <p:cNvPr id="83" name="Рисунок 82" descr="f70a35ae0291.png"/>
          <p:cNvPicPr>
            <a:picLocks noChangeAspect="1"/>
          </p:cNvPicPr>
          <p:nvPr/>
        </p:nvPicPr>
        <p:blipFill>
          <a:blip r:embed="rId22" cstate="email"/>
          <a:stretch>
            <a:fillRect/>
          </a:stretch>
        </p:blipFill>
        <p:spPr>
          <a:xfrm>
            <a:off x="2500298" y="1357298"/>
            <a:ext cx="987894" cy="1908000"/>
          </a:xfrm>
          <a:prstGeom prst="rect">
            <a:avLst/>
          </a:prstGeom>
        </p:spPr>
      </p:pic>
      <p:pic>
        <p:nvPicPr>
          <p:cNvPr id="85" name="~PP4017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  <p:sp>
        <p:nvSpPr>
          <p:cNvPr id="76" name="Пятно 1 75"/>
          <p:cNvSpPr/>
          <p:nvPr/>
        </p:nvSpPr>
        <p:spPr>
          <a:xfrm>
            <a:off x="571472" y="4071942"/>
            <a:ext cx="4714908" cy="2571768"/>
          </a:xfrm>
          <a:prstGeom prst="irregularSeal1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В нашей комнате одно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</a:rPr>
              <a:t>Есть волшебное окно.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</a:rPr>
              <a:t>В том окне чудес полно.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</a:rPr>
              <a:t>Что же это за окно?</a:t>
            </a:r>
          </a:p>
        </p:txBody>
      </p:sp>
      <p:pic>
        <p:nvPicPr>
          <p:cNvPr id="84" name="Рисунок 83" descr="12.gif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flipH="1">
            <a:off x="4429124" y="3714752"/>
            <a:ext cx="3609158" cy="2124000"/>
          </a:xfrm>
          <a:prstGeom prst="rect">
            <a:avLst/>
          </a:prstGeom>
        </p:spPr>
      </p:pic>
      <p:pic>
        <p:nvPicPr>
          <p:cNvPr id="82" name="Picture 9" descr="MCj02335520000[1]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 flipH="1">
            <a:off x="500034" y="4286256"/>
            <a:ext cx="4178359" cy="2035175"/>
          </a:xfrm>
          <a:prstGeom prst="rect">
            <a:avLst/>
          </a:prstGeom>
          <a:noFill/>
        </p:spPr>
      </p:pic>
      <p:pic>
        <p:nvPicPr>
          <p:cNvPr id="87" name="Записанный звук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 cstate="email"/>
          <a:stretch>
            <a:fillRect/>
          </a:stretch>
        </p:blipFill>
        <p:spPr>
          <a:xfrm>
            <a:off x="0" y="428604"/>
            <a:ext cx="304800" cy="304800"/>
          </a:xfrm>
          <a:prstGeom prst="rect">
            <a:avLst/>
          </a:prstGeom>
        </p:spPr>
      </p:pic>
      <p:pic>
        <p:nvPicPr>
          <p:cNvPr id="88" name="Записанный звук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 cstate="email"/>
          <a:stretch>
            <a:fillRect/>
          </a:stretch>
        </p:blipFill>
        <p:spPr>
          <a:xfrm>
            <a:off x="214282" y="642918"/>
            <a:ext cx="304800" cy="304800"/>
          </a:xfrm>
          <a:prstGeom prst="rect">
            <a:avLst/>
          </a:prstGeom>
        </p:spPr>
      </p:pic>
      <p:pic>
        <p:nvPicPr>
          <p:cNvPr id="89" name="Записанный звук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 cstate="email"/>
          <a:stretch>
            <a:fillRect/>
          </a:stretch>
        </p:blipFill>
        <p:spPr>
          <a:xfrm>
            <a:off x="214282" y="4286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7" presetClass="entr" presetSubtype="8" fill="hold" grpId="0" nodeType="after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7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9000" fill="hold"/>
                                        <p:tgtEl>
                                          <p:spTgt spid="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7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8000" fill="hold"/>
                                        <p:tgtEl>
                                          <p:spTgt spid="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7" presetClass="entr" presetSubtype="1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9" dur="11000" fill="hold"/>
                                        <p:tgtEl>
                                          <p:spTgt spid="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1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00"/>
                            </p:stCondLst>
                            <p:childTnLst>
                              <p:par>
                                <p:cTn id="150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6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5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4" dur="1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8"/>
                </p:tgtEl>
              </p:cMediaNode>
            </p:audio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000"/>
                            </p:stCondLst>
                            <p:childTnLst>
                              <p:par>
                                <p:cTn id="187" presetID="1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3500"/>
                            </p:stCondLst>
                            <p:childTnLst>
                              <p:par>
                                <p:cTn id="19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3500"/>
                            </p:stCondLst>
                            <p:childTnLst>
                              <p:par>
                                <p:cTn id="19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audio>
              <p:cMediaNode showWhenStopped="0">
                <p:cTn id="19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5"/>
                </p:tgtEl>
              </p:cMediaNode>
            </p:audio>
            <p:audio>
              <p:cMediaNode vol="80000" showWhenStopped="0">
                <p:cTn id="19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7"/>
                </p:tgtEl>
              </p:cMediaNode>
            </p:audio>
            <p:audio>
              <p:cMediaNode vol="80000" showWhenStopped="0">
                <p:cTn id="19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8"/>
                </p:tgtEl>
              </p:cMediaNode>
            </p:audio>
            <p:audio>
              <p:cMediaNode vol="80000" showWhenStopped="0">
                <p:cTn id="19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9"/>
                </p:tgtEl>
              </p:cMediaNode>
            </p:audio>
          </p:childTnLst>
        </p:cTn>
      </p:par>
    </p:tnLst>
    <p:bldLst>
      <p:bldP spid="68" grpId="0" animBg="1"/>
      <p:bldP spid="68" grpId="1" animBg="1"/>
      <p:bldP spid="74" grpId="0" animBg="1"/>
      <p:bldP spid="74" grpId="1" animBg="1"/>
      <p:bldP spid="11" grpId="0" animBg="1"/>
      <p:bldP spid="12" grpId="0" animBg="1"/>
      <p:bldP spid="13" grpId="0" animBg="1"/>
      <p:bldP spid="14" grpId="0" animBg="1"/>
      <p:bldP spid="15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3" grpId="1" animBg="1"/>
      <p:bldP spid="65" grpId="0" animBg="1"/>
      <p:bldP spid="65" grpId="1" animBg="1"/>
      <p:bldP spid="66" grpId="0" animBg="1"/>
      <p:bldP spid="66" grpId="1" animBg="1"/>
      <p:bldP spid="72" grpId="0" animBg="1"/>
      <p:bldP spid="72" grpId="1" animBg="1"/>
      <p:bldP spid="73" grpId="0" animBg="1"/>
      <p:bldP spid="73" grpId="1" animBg="1"/>
      <p:bldP spid="76" grpId="0" animBg="1"/>
      <p:bldP spid="7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357166"/>
            <a:ext cx="7929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Выберите то, что нужно пожарному.</a:t>
            </a:r>
          </a:p>
        </p:txBody>
      </p:sp>
      <p:pic>
        <p:nvPicPr>
          <p:cNvPr id="3" name="Рисунок 2" descr="8cc7dc02faf1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357158" y="0"/>
            <a:ext cx="1362160" cy="1584000"/>
          </a:xfrm>
          <a:prstGeom prst="rect">
            <a:avLst/>
          </a:prstGeom>
        </p:spPr>
      </p:pic>
      <p:pic>
        <p:nvPicPr>
          <p:cNvPr id="4" name="Рисунок 3" descr="a9b98ab4965a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3143240" y="3042000"/>
            <a:ext cx="2544000" cy="3816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72066" y="3286124"/>
            <a:ext cx="357190" cy="21431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327386_photoshopia.ru_313_ognetushitel_6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6786578" y="1000108"/>
            <a:ext cx="1469952" cy="2304000"/>
          </a:xfrm>
          <a:prstGeom prst="rect">
            <a:avLst/>
          </a:prstGeom>
        </p:spPr>
      </p:pic>
      <p:pic>
        <p:nvPicPr>
          <p:cNvPr id="7" name="Рисунок 6" descr="608901_photoshopia.ru_313_kaska_pozharnogo_4.pn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785786" y="4572008"/>
            <a:ext cx="1816901" cy="1548000"/>
          </a:xfrm>
          <a:prstGeom prst="rect">
            <a:avLst/>
          </a:prstGeom>
        </p:spPr>
      </p:pic>
      <p:pic>
        <p:nvPicPr>
          <p:cNvPr id="8" name="Рисунок 7" descr="632029_photoshopia.ru_313_pozharniy_rukav_5.pn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1928794" y="1214422"/>
            <a:ext cx="1781811" cy="1764000"/>
          </a:xfrm>
          <a:prstGeom prst="rect">
            <a:avLst/>
          </a:prstGeom>
        </p:spPr>
      </p:pic>
      <p:pic>
        <p:nvPicPr>
          <p:cNvPr id="9" name="Рисунок 8" descr="db880030009d.png"/>
          <p:cNvPicPr>
            <a:picLocks noChangeAspect="1"/>
          </p:cNvPicPr>
          <p:nvPr/>
        </p:nvPicPr>
        <p:blipFill>
          <a:blip r:embed="rId12" cstate="email"/>
          <a:srcRect/>
          <a:stretch>
            <a:fillRect/>
          </a:stretch>
        </p:blipFill>
        <p:spPr>
          <a:xfrm>
            <a:off x="571472" y="2357430"/>
            <a:ext cx="1704240" cy="1714512"/>
          </a:xfrm>
          <a:prstGeom prst="rect">
            <a:avLst/>
          </a:prstGeom>
        </p:spPr>
      </p:pic>
      <p:pic>
        <p:nvPicPr>
          <p:cNvPr id="10" name="Рисунок 9" descr="19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86248" y="1142984"/>
            <a:ext cx="1476000" cy="1476000"/>
          </a:xfrm>
          <a:prstGeom prst="rect">
            <a:avLst/>
          </a:prstGeom>
        </p:spPr>
      </p:pic>
      <p:pic>
        <p:nvPicPr>
          <p:cNvPr id="11" name="Рисунок 10" descr="f324d2e0cf65.png"/>
          <p:cNvPicPr>
            <a:picLocks noChangeAspect="1"/>
          </p:cNvPicPr>
          <p:nvPr/>
        </p:nvPicPr>
        <p:blipFill>
          <a:blip r:embed="rId14" cstate="email"/>
          <a:srcRect/>
          <a:stretch>
            <a:fillRect/>
          </a:stretch>
        </p:blipFill>
        <p:spPr>
          <a:xfrm>
            <a:off x="6429388" y="3286124"/>
            <a:ext cx="1897817" cy="1785950"/>
          </a:xfrm>
          <a:prstGeom prst="rect">
            <a:avLst/>
          </a:prstGeom>
        </p:spPr>
      </p:pic>
      <p:pic>
        <p:nvPicPr>
          <p:cNvPr id="12" name="Рисунок 11" descr="69d2e6d1b299.png"/>
          <p:cNvPicPr>
            <a:picLocks noChangeAspect="1"/>
          </p:cNvPicPr>
          <p:nvPr/>
        </p:nvPicPr>
        <p:blipFill>
          <a:blip r:embed="rId15" cstate="email"/>
          <a:srcRect/>
          <a:stretch>
            <a:fillRect/>
          </a:stretch>
        </p:blipFill>
        <p:spPr>
          <a:xfrm>
            <a:off x="5929322" y="5143512"/>
            <a:ext cx="2478079" cy="1584000"/>
          </a:xfrm>
          <a:prstGeom prst="rect">
            <a:avLst/>
          </a:prstGeom>
        </p:spPr>
      </p:pic>
      <p:pic>
        <p:nvPicPr>
          <p:cNvPr id="13" name="Рисунок 12" descr="94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6" cstate="email"/>
          <a:stretch>
            <a:fillRect/>
          </a:stretch>
        </p:blipFill>
        <p:spPr>
          <a:xfrm>
            <a:off x="7920000" y="5786454"/>
            <a:ext cx="1224000" cy="1224000"/>
          </a:xfrm>
          <a:prstGeom prst="rect">
            <a:avLst/>
          </a:prstGeom>
        </p:spPr>
      </p:pic>
      <p:pic>
        <p:nvPicPr>
          <p:cNvPr id="14" name="~PP32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or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or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or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or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Это подойд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10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Это подойд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Это подойд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showWhenStopped="0">
                <p:cTn id="4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ost-81346-1240542864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4414" y="500042"/>
            <a:ext cx="5976000" cy="5976000"/>
          </a:xfrm>
          <a:prstGeom prst="rect">
            <a:avLst/>
          </a:prstGeom>
        </p:spPr>
      </p:pic>
      <p:sp>
        <p:nvSpPr>
          <p:cNvPr id="4" name="Овал 3"/>
          <p:cNvSpPr>
            <a:spLocks noChangeAspect="1"/>
          </p:cNvSpPr>
          <p:nvPr/>
        </p:nvSpPr>
        <p:spPr>
          <a:xfrm>
            <a:off x="5357818" y="3857628"/>
            <a:ext cx="360000" cy="36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76.png">
            <a:hlinkClick r:id="" action="ppaction://hlinkshowjump?jump=nextslide">
              <a:snd r:embed="rId8" name="cashreg.wav"/>
            </a:hlinkClick>
          </p:cNvPr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428596" y="5500702"/>
            <a:ext cx="753600" cy="1080000"/>
          </a:xfrm>
          <a:prstGeom prst="rect">
            <a:avLst/>
          </a:prstGeom>
        </p:spPr>
      </p:pic>
      <p:pic>
        <p:nvPicPr>
          <p:cNvPr id="6" name="Рисунок 5" descr="77.pn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1285852" y="5500702"/>
            <a:ext cx="585377" cy="1080000"/>
          </a:xfrm>
          <a:prstGeom prst="rect">
            <a:avLst/>
          </a:prstGeom>
        </p:spPr>
      </p:pic>
      <p:pic>
        <p:nvPicPr>
          <p:cNvPr id="7" name="Рисунок 6" descr="78.pn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2071670" y="5500702"/>
            <a:ext cx="735128" cy="1080000"/>
          </a:xfrm>
          <a:prstGeom prst="rect">
            <a:avLst/>
          </a:prstGeom>
        </p:spPr>
      </p:pic>
      <p:pic>
        <p:nvPicPr>
          <p:cNvPr id="8" name="Рисунок 7" descr="79.png"/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3000364" y="5500702"/>
            <a:ext cx="748740" cy="1080000"/>
          </a:xfrm>
          <a:prstGeom prst="rect">
            <a:avLst/>
          </a:prstGeom>
        </p:spPr>
      </p:pic>
      <p:pic>
        <p:nvPicPr>
          <p:cNvPr id="9" name="Рисунок 8" descr="80.png"/>
          <p:cNvPicPr>
            <a:picLocks noChangeAspect="1"/>
          </p:cNvPicPr>
          <p:nvPr/>
        </p:nvPicPr>
        <p:blipFill>
          <a:blip r:embed="rId13" cstate="email"/>
          <a:stretch>
            <a:fillRect/>
          </a:stretch>
        </p:blipFill>
        <p:spPr>
          <a:xfrm>
            <a:off x="3857620" y="5500702"/>
            <a:ext cx="789583" cy="1080000"/>
          </a:xfrm>
          <a:prstGeom prst="rect">
            <a:avLst/>
          </a:prstGeom>
        </p:spPr>
      </p:pic>
      <p:pic>
        <p:nvPicPr>
          <p:cNvPr id="10" name="Рисунок 9" descr="81.png"/>
          <p:cNvPicPr>
            <a:picLocks noChangeAspect="1"/>
          </p:cNvPicPr>
          <p:nvPr/>
        </p:nvPicPr>
        <p:blipFill>
          <a:blip r:embed="rId14" cstate="email"/>
          <a:stretch>
            <a:fillRect/>
          </a:stretch>
        </p:blipFill>
        <p:spPr>
          <a:xfrm>
            <a:off x="4857752" y="5500702"/>
            <a:ext cx="744199" cy="1080000"/>
          </a:xfrm>
          <a:prstGeom prst="rect">
            <a:avLst/>
          </a:prstGeom>
        </p:spPr>
      </p:pic>
      <p:pic>
        <p:nvPicPr>
          <p:cNvPr id="11" name="Рисунок 10" descr="82.png"/>
          <p:cNvPicPr>
            <a:picLocks noChangeAspect="1"/>
          </p:cNvPicPr>
          <p:nvPr/>
        </p:nvPicPr>
        <p:blipFill>
          <a:blip r:embed="rId15" cstate="email"/>
          <a:stretch>
            <a:fillRect/>
          </a:stretch>
        </p:blipFill>
        <p:spPr>
          <a:xfrm>
            <a:off x="5715008" y="5500702"/>
            <a:ext cx="757815" cy="1080000"/>
          </a:xfrm>
          <a:prstGeom prst="rect">
            <a:avLst/>
          </a:prstGeom>
        </p:spPr>
      </p:pic>
      <p:pic>
        <p:nvPicPr>
          <p:cNvPr id="12" name="Рисунок 11" descr="83.png"/>
          <p:cNvPicPr>
            <a:picLocks noChangeAspect="1"/>
          </p:cNvPicPr>
          <p:nvPr/>
        </p:nvPicPr>
        <p:blipFill>
          <a:blip r:embed="rId16" cstate="email"/>
          <a:stretch>
            <a:fillRect/>
          </a:stretch>
        </p:blipFill>
        <p:spPr>
          <a:xfrm>
            <a:off x="6572264" y="5500702"/>
            <a:ext cx="812266" cy="1080000"/>
          </a:xfrm>
          <a:prstGeom prst="rect">
            <a:avLst/>
          </a:prstGeom>
        </p:spPr>
      </p:pic>
      <p:pic>
        <p:nvPicPr>
          <p:cNvPr id="13" name="Рисунок 12" descr="84.png"/>
          <p:cNvPicPr>
            <a:picLocks noChangeAspect="1"/>
          </p:cNvPicPr>
          <p:nvPr/>
        </p:nvPicPr>
        <p:blipFill>
          <a:blip r:embed="rId17" cstate="email"/>
          <a:stretch>
            <a:fillRect/>
          </a:stretch>
        </p:blipFill>
        <p:spPr>
          <a:xfrm>
            <a:off x="7429520" y="5500702"/>
            <a:ext cx="730588" cy="1080000"/>
          </a:xfrm>
          <a:prstGeom prst="rect">
            <a:avLst/>
          </a:prstGeom>
        </p:spPr>
      </p:pic>
      <p:pic>
        <p:nvPicPr>
          <p:cNvPr id="14" name="Рисунок 13" descr="85.png"/>
          <p:cNvPicPr>
            <a:picLocks noChangeAspect="1"/>
          </p:cNvPicPr>
          <p:nvPr/>
        </p:nvPicPr>
        <p:blipFill>
          <a:blip r:embed="rId18" cstate="email"/>
          <a:stretch>
            <a:fillRect/>
          </a:stretch>
        </p:blipFill>
        <p:spPr>
          <a:xfrm>
            <a:off x="8215338" y="5500702"/>
            <a:ext cx="777599" cy="1080000"/>
          </a:xfrm>
          <a:prstGeom prst="rect">
            <a:avLst/>
          </a:prstGeom>
        </p:spPr>
      </p:pic>
      <p:pic>
        <p:nvPicPr>
          <p:cNvPr id="16" name="Рисунок 15" descr="8cc7dc02faf1.png"/>
          <p:cNvPicPr>
            <a:picLocks noChangeAspect="1"/>
          </p:cNvPicPr>
          <p:nvPr/>
        </p:nvPicPr>
        <p:blipFill>
          <a:blip r:embed="rId19" cstate="email"/>
          <a:srcRect/>
          <a:stretch>
            <a:fillRect/>
          </a:stretch>
        </p:blipFill>
        <p:spPr>
          <a:xfrm>
            <a:off x="285720" y="1071546"/>
            <a:ext cx="1888446" cy="2196000"/>
          </a:xfrm>
          <a:prstGeom prst="rect">
            <a:avLst/>
          </a:prstGeom>
        </p:spPr>
      </p:pic>
      <p:pic>
        <p:nvPicPr>
          <p:cNvPr id="15" name="Picture 3" descr="C:\Лена\138.gif"/>
          <p:cNvPicPr>
            <a:picLocks noChangeAspect="1" noChangeArrowheads="1" noCrop="1"/>
          </p:cNvPicPr>
          <p:nvPr/>
        </p:nvPicPr>
        <p:blipFill>
          <a:blip r:embed="rId20" cstate="email"/>
          <a:srcRect/>
          <a:stretch>
            <a:fillRect/>
          </a:stretch>
        </p:blipFill>
        <p:spPr bwMode="auto">
          <a:xfrm rot="203082">
            <a:off x="1089733" y="5174551"/>
            <a:ext cx="1070611" cy="648000"/>
          </a:xfrm>
          <a:prstGeom prst="rect">
            <a:avLst/>
          </a:prstGeom>
          <a:noFill/>
        </p:spPr>
      </p:pic>
      <p:pic>
        <p:nvPicPr>
          <p:cNvPr id="17" name="Picture 3" descr="C:\Лена\138.gif"/>
          <p:cNvPicPr>
            <a:picLocks noChangeAspect="1" noChangeArrowheads="1" noCrop="1"/>
          </p:cNvPicPr>
          <p:nvPr/>
        </p:nvPicPr>
        <p:blipFill>
          <a:blip r:embed="rId20" cstate="email"/>
          <a:srcRect/>
          <a:stretch>
            <a:fillRect/>
          </a:stretch>
        </p:blipFill>
        <p:spPr bwMode="auto">
          <a:xfrm rot="203082">
            <a:off x="1875551" y="5174550"/>
            <a:ext cx="1070611" cy="648000"/>
          </a:xfrm>
          <a:prstGeom prst="rect">
            <a:avLst/>
          </a:prstGeom>
          <a:noFill/>
        </p:spPr>
      </p:pic>
      <p:pic>
        <p:nvPicPr>
          <p:cNvPr id="18" name="Picture 3" descr="C:\Лена\138.gif"/>
          <p:cNvPicPr>
            <a:picLocks noChangeAspect="1" noChangeArrowheads="1" noCrop="1"/>
          </p:cNvPicPr>
          <p:nvPr/>
        </p:nvPicPr>
        <p:blipFill>
          <a:blip r:embed="rId20" cstate="email"/>
          <a:srcRect/>
          <a:stretch>
            <a:fillRect/>
          </a:stretch>
        </p:blipFill>
        <p:spPr bwMode="auto">
          <a:xfrm rot="203082">
            <a:off x="2804245" y="5174550"/>
            <a:ext cx="1070611" cy="648000"/>
          </a:xfrm>
          <a:prstGeom prst="rect">
            <a:avLst/>
          </a:prstGeom>
          <a:noFill/>
        </p:spPr>
      </p:pic>
      <p:pic>
        <p:nvPicPr>
          <p:cNvPr id="19" name="Picture 3" descr="C:\Лена\138.gif"/>
          <p:cNvPicPr>
            <a:picLocks noChangeAspect="1" noChangeArrowheads="1" noCrop="1"/>
          </p:cNvPicPr>
          <p:nvPr/>
        </p:nvPicPr>
        <p:blipFill>
          <a:blip r:embed="rId20" cstate="email"/>
          <a:srcRect/>
          <a:stretch>
            <a:fillRect/>
          </a:stretch>
        </p:blipFill>
        <p:spPr bwMode="auto">
          <a:xfrm rot="203082">
            <a:off x="3732939" y="5245989"/>
            <a:ext cx="1070611" cy="648000"/>
          </a:xfrm>
          <a:prstGeom prst="rect">
            <a:avLst/>
          </a:prstGeom>
          <a:noFill/>
        </p:spPr>
      </p:pic>
      <p:pic>
        <p:nvPicPr>
          <p:cNvPr id="20" name="Picture 3" descr="C:\Лена\138.gif"/>
          <p:cNvPicPr>
            <a:picLocks noChangeAspect="1" noChangeArrowheads="1" noCrop="1"/>
          </p:cNvPicPr>
          <p:nvPr/>
        </p:nvPicPr>
        <p:blipFill>
          <a:blip r:embed="rId20" cstate="email"/>
          <a:srcRect/>
          <a:stretch>
            <a:fillRect/>
          </a:stretch>
        </p:blipFill>
        <p:spPr bwMode="auto">
          <a:xfrm rot="203082">
            <a:off x="4590195" y="5245989"/>
            <a:ext cx="1070611" cy="648000"/>
          </a:xfrm>
          <a:prstGeom prst="rect">
            <a:avLst/>
          </a:prstGeom>
          <a:noFill/>
        </p:spPr>
      </p:pic>
      <p:pic>
        <p:nvPicPr>
          <p:cNvPr id="21" name="Picture 3" descr="C:\Лена\138.gif"/>
          <p:cNvPicPr>
            <a:picLocks noChangeAspect="1" noChangeArrowheads="1" noCrop="1"/>
          </p:cNvPicPr>
          <p:nvPr/>
        </p:nvPicPr>
        <p:blipFill>
          <a:blip r:embed="rId20" cstate="email"/>
          <a:srcRect/>
          <a:stretch>
            <a:fillRect/>
          </a:stretch>
        </p:blipFill>
        <p:spPr bwMode="auto">
          <a:xfrm rot="203082">
            <a:off x="5518890" y="5245990"/>
            <a:ext cx="1070611" cy="648000"/>
          </a:xfrm>
          <a:prstGeom prst="rect">
            <a:avLst/>
          </a:prstGeom>
          <a:noFill/>
        </p:spPr>
      </p:pic>
      <p:pic>
        <p:nvPicPr>
          <p:cNvPr id="22" name="Picture 3" descr="C:\Лена\138.gif"/>
          <p:cNvPicPr>
            <a:picLocks noChangeAspect="1" noChangeArrowheads="1" noCrop="1"/>
          </p:cNvPicPr>
          <p:nvPr/>
        </p:nvPicPr>
        <p:blipFill>
          <a:blip r:embed="rId20" cstate="email"/>
          <a:srcRect/>
          <a:stretch>
            <a:fillRect/>
          </a:stretch>
        </p:blipFill>
        <p:spPr bwMode="auto">
          <a:xfrm rot="203082">
            <a:off x="6376145" y="5245990"/>
            <a:ext cx="1070611" cy="648000"/>
          </a:xfrm>
          <a:prstGeom prst="rect">
            <a:avLst/>
          </a:prstGeom>
          <a:noFill/>
        </p:spPr>
      </p:pic>
      <p:pic>
        <p:nvPicPr>
          <p:cNvPr id="23" name="Picture 3" descr="C:\Лена\138.gif"/>
          <p:cNvPicPr>
            <a:picLocks noChangeAspect="1" noChangeArrowheads="1" noCrop="1"/>
          </p:cNvPicPr>
          <p:nvPr/>
        </p:nvPicPr>
        <p:blipFill>
          <a:blip r:embed="rId20" cstate="email"/>
          <a:srcRect/>
          <a:stretch>
            <a:fillRect/>
          </a:stretch>
        </p:blipFill>
        <p:spPr bwMode="auto">
          <a:xfrm rot="203082">
            <a:off x="7233401" y="5245989"/>
            <a:ext cx="1070611" cy="648000"/>
          </a:xfrm>
          <a:prstGeom prst="rect">
            <a:avLst/>
          </a:prstGeom>
          <a:noFill/>
        </p:spPr>
      </p:pic>
      <p:pic>
        <p:nvPicPr>
          <p:cNvPr id="24" name="Picture 3" descr="C:\Лена\138.gif"/>
          <p:cNvPicPr>
            <a:picLocks noChangeAspect="1" noChangeArrowheads="1" noCrop="1"/>
          </p:cNvPicPr>
          <p:nvPr/>
        </p:nvPicPr>
        <p:blipFill>
          <a:blip r:embed="rId20" cstate="email"/>
          <a:srcRect/>
          <a:stretch>
            <a:fillRect/>
          </a:stretch>
        </p:blipFill>
        <p:spPr bwMode="auto">
          <a:xfrm rot="203082">
            <a:off x="8055194" y="5245989"/>
            <a:ext cx="1070611" cy="648000"/>
          </a:xfrm>
          <a:prstGeom prst="rect">
            <a:avLst/>
          </a:prstGeom>
          <a:noFill/>
        </p:spPr>
      </p:pic>
      <p:sp>
        <p:nvSpPr>
          <p:cNvPr id="25" name="TextBox 24"/>
          <p:cNvSpPr txBox="1"/>
          <p:nvPr/>
        </p:nvSpPr>
        <p:spPr>
          <a:xfrm>
            <a:off x="428596" y="428604"/>
            <a:ext cx="8715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/>
              <a:t>Наберите номер пожарной службы!</a:t>
            </a:r>
          </a:p>
        </p:txBody>
      </p:sp>
      <p:pic>
        <p:nvPicPr>
          <p:cNvPr id="26" name="~PP397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showWhenStopped="0">
                <p:cTn id="10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0"/>
            <a:ext cx="885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Угадайте, из какого произведения эти строки?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 rot="21075469">
            <a:off x="955843" y="3118728"/>
            <a:ext cx="355751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normalizeH="0" baseline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Море пламенем горит.</a:t>
            </a:r>
            <a:endParaRPr kumimoji="0" lang="ru-RU" sz="2400" b="1" i="0" u="none" strike="noStrike" normalizeH="0" baseline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normalizeH="0" baseline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Выбежал из моря кит:</a:t>
            </a:r>
            <a:endParaRPr kumimoji="0" lang="ru-RU" sz="2400" b="1" i="0" u="none" strike="noStrike" normalizeH="0" baseline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normalizeH="0" baseline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Эй, пожарные, бегите!</a:t>
            </a:r>
            <a:endParaRPr kumimoji="0" lang="ru-RU" sz="2400" b="1" i="0" u="none" strike="noStrike" normalizeH="0" baseline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normalizeH="0" baseline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Помогите, помогите!</a:t>
            </a:r>
            <a:endParaRPr kumimoji="0" lang="ru-RU" sz="2400" b="1" i="0" u="none" strike="noStrike" normalizeH="0" baseline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 descr="8cc7dc02faf1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1643042" y="857232"/>
            <a:ext cx="1888446" cy="2196000"/>
          </a:xfrm>
          <a:prstGeom prst="rect">
            <a:avLst/>
          </a:prstGeom>
        </p:spPr>
      </p:pic>
      <p:sp>
        <p:nvSpPr>
          <p:cNvPr id="5" name="Пятиугольник 4"/>
          <p:cNvSpPr/>
          <p:nvPr/>
        </p:nvSpPr>
        <p:spPr>
          <a:xfrm rot="20828862">
            <a:off x="4415044" y="941092"/>
            <a:ext cx="3286991" cy="924566"/>
          </a:xfrm>
          <a:prstGeom prst="homePlate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С. Михалков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«Дядя Стёпа»</a:t>
            </a:r>
          </a:p>
        </p:txBody>
      </p:sp>
      <p:sp>
        <p:nvSpPr>
          <p:cNvPr id="6" name="Пятиугольник 5"/>
          <p:cNvSpPr/>
          <p:nvPr/>
        </p:nvSpPr>
        <p:spPr>
          <a:xfrm rot="20828862">
            <a:off x="4705092" y="2139920"/>
            <a:ext cx="3286991" cy="924566"/>
          </a:xfrm>
          <a:prstGeom prst="homePlate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К.Чуковский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«Путаница»</a:t>
            </a:r>
          </a:p>
        </p:txBody>
      </p:sp>
      <p:sp>
        <p:nvSpPr>
          <p:cNvPr id="7" name="Пятиугольник 6"/>
          <p:cNvSpPr/>
          <p:nvPr/>
        </p:nvSpPr>
        <p:spPr>
          <a:xfrm rot="20828862">
            <a:off x="4990846" y="3282929"/>
            <a:ext cx="3286991" cy="924566"/>
          </a:xfrm>
          <a:prstGeom prst="homePlate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С.Маршак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«Кошкин дом»</a:t>
            </a:r>
          </a:p>
        </p:txBody>
      </p:sp>
      <p:sp>
        <p:nvSpPr>
          <p:cNvPr id="9" name="Пятиугольник 8">
            <a:hlinkClick r:id="" action="ppaction://noaction">
              <a:snd r:embed="rId7" name="camera.wav"/>
            </a:hlinkClick>
          </p:cNvPr>
          <p:cNvSpPr/>
          <p:nvPr/>
        </p:nvSpPr>
        <p:spPr>
          <a:xfrm rot="20828862">
            <a:off x="4419340" y="925475"/>
            <a:ext cx="3286991" cy="924566"/>
          </a:xfrm>
          <a:prstGeom prst="homePlate">
            <a:avLst/>
          </a:prstGeom>
          <a:solidFill>
            <a:schemeClr val="bg1">
              <a:alpha val="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0" name="Пятиугольник 9"/>
          <p:cNvSpPr/>
          <p:nvPr/>
        </p:nvSpPr>
        <p:spPr>
          <a:xfrm rot="20828862">
            <a:off x="4633655" y="2139922"/>
            <a:ext cx="3286991" cy="924566"/>
          </a:xfrm>
          <a:prstGeom prst="homePlate">
            <a:avLst/>
          </a:prstGeom>
          <a:solidFill>
            <a:schemeClr val="bg1">
              <a:alpha val="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1" name="Пятиугольник 10">
            <a:hlinkClick r:id="" action="ppaction://noaction">
              <a:snd r:embed="rId7" name="camera.wav"/>
            </a:hlinkClick>
          </p:cNvPr>
          <p:cNvSpPr/>
          <p:nvPr/>
        </p:nvSpPr>
        <p:spPr>
          <a:xfrm rot="20828862">
            <a:off x="4990844" y="3282929"/>
            <a:ext cx="3286991" cy="924566"/>
          </a:xfrm>
          <a:prstGeom prst="homePlate">
            <a:avLst/>
          </a:prstGeom>
          <a:solidFill>
            <a:schemeClr val="bg1">
              <a:alpha val="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2" name="Рисунок 11" descr="3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 rot="20572696">
            <a:off x="4197977" y="2483472"/>
            <a:ext cx="1008000" cy="1008000"/>
          </a:xfrm>
          <a:prstGeom prst="rect">
            <a:avLst/>
          </a:prstGeom>
        </p:spPr>
      </p:pic>
      <p:pic>
        <p:nvPicPr>
          <p:cNvPr id="14" name="~PP318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cc7dc02faf1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4357686" y="2214554"/>
            <a:ext cx="3188682" cy="370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42910" y="5780782"/>
            <a:ext cx="307183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Девчонки и мальчишки,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Прочтите эту книжку.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Истории полезные 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Написаны для вас.</a:t>
            </a:r>
            <a:endParaRPr lang="ru-RU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57752" y="5786454"/>
            <a:ext cx="35004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Наш мир такой прекрасный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Бывает и опасным.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Узнаете об этом,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Друзья мои, сейчас.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sp>
        <p:nvSpPr>
          <p:cNvPr id="6" name="Выноска-облако 5"/>
          <p:cNvSpPr/>
          <p:nvPr/>
        </p:nvSpPr>
        <p:spPr>
          <a:xfrm flipH="1">
            <a:off x="1285852" y="1785926"/>
            <a:ext cx="4000528" cy="1785950"/>
          </a:xfrm>
          <a:prstGeom prst="cloudCallout">
            <a:avLst>
              <a:gd name="adj1" fmla="val -46430"/>
              <a:gd name="adj2" fmla="val 9184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Огонёк всегда такой –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Он хороший, и плохой.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Он и светит, он и греет,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И проказничать умеет.</a:t>
            </a:r>
          </a:p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7" name="~PP181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Кирилл\Рабочий стол\МАМА\детские презентации\Почемучка\kitchen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1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0694" y="2143116"/>
            <a:ext cx="1192388" cy="1008000"/>
          </a:xfrm>
          <a:prstGeom prst="rect">
            <a:avLst/>
          </a:prstGeom>
        </p:spPr>
      </p:pic>
      <p:pic>
        <p:nvPicPr>
          <p:cNvPr id="3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22" y="2714620"/>
            <a:ext cx="199705" cy="720000"/>
          </a:xfrm>
          <a:prstGeom prst="rect">
            <a:avLst/>
          </a:prstGeom>
          <a:noFill/>
        </p:spPr>
      </p:pic>
      <p:pic>
        <p:nvPicPr>
          <p:cNvPr id="4" name="Рисунок 3" descr="d98374c9367e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 flipH="1">
            <a:off x="642910" y="2071678"/>
            <a:ext cx="4357156" cy="464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57884" y="0"/>
            <a:ext cx="3300071" cy="120032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Скучно маму ждать с работы,</a:t>
            </a:r>
          </a:p>
          <a:p>
            <a:r>
              <a:rPr lang="ru-RU" b="1" dirty="0">
                <a:solidFill>
                  <a:srgbClr val="002060"/>
                </a:solidFill>
              </a:rPr>
              <a:t>Очень хочется компоту.</a:t>
            </a:r>
          </a:p>
          <a:p>
            <a:r>
              <a:rPr lang="ru-RU" b="1" dirty="0">
                <a:solidFill>
                  <a:srgbClr val="002060"/>
                </a:solidFill>
              </a:rPr>
              <a:t>В кухню </a:t>
            </a:r>
            <a:r>
              <a:rPr lang="ru-RU" b="1" dirty="0" err="1">
                <a:solidFill>
                  <a:srgbClr val="002060"/>
                </a:solidFill>
              </a:rPr>
              <a:t>Юленька</a:t>
            </a:r>
            <a:r>
              <a:rPr lang="ru-RU" b="1" dirty="0">
                <a:solidFill>
                  <a:srgbClr val="002060"/>
                </a:solidFill>
              </a:rPr>
              <a:t> вошла,</a:t>
            </a:r>
          </a:p>
          <a:p>
            <a:r>
              <a:rPr lang="ru-RU" b="1" dirty="0">
                <a:solidFill>
                  <a:srgbClr val="002060"/>
                </a:solidFill>
              </a:rPr>
              <a:t>Под кастрюлей газ зажгла.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98826" y="0"/>
            <a:ext cx="3445174" cy="120032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Час прошёл – кипит кастрюля,</a:t>
            </a:r>
          </a:p>
          <a:p>
            <a:r>
              <a:rPr lang="ru-RU" b="1" dirty="0">
                <a:solidFill>
                  <a:srgbClr val="002060"/>
                </a:solidFill>
              </a:rPr>
              <a:t>Испугалась наша Юля.</a:t>
            </a:r>
          </a:p>
          <a:p>
            <a:r>
              <a:rPr lang="ru-RU" b="1" dirty="0">
                <a:solidFill>
                  <a:srgbClr val="002060"/>
                </a:solidFill>
              </a:rPr>
              <a:t>Мало сделалось воды,</a:t>
            </a:r>
          </a:p>
          <a:p>
            <a:r>
              <a:rPr lang="ru-RU" b="1" dirty="0">
                <a:solidFill>
                  <a:srgbClr val="002060"/>
                </a:solidFill>
              </a:rPr>
              <a:t>Так недолго до беды!</a:t>
            </a:r>
          </a:p>
        </p:txBody>
      </p:sp>
      <p:pic>
        <p:nvPicPr>
          <p:cNvPr id="8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8" y="2571744"/>
            <a:ext cx="259615" cy="936000"/>
          </a:xfrm>
          <a:prstGeom prst="rect">
            <a:avLst/>
          </a:prstGeom>
          <a:noFill/>
        </p:spPr>
      </p:pic>
      <p:pic>
        <p:nvPicPr>
          <p:cNvPr id="9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8" y="2500306"/>
            <a:ext cx="279585" cy="1008000"/>
          </a:xfrm>
          <a:prstGeom prst="rect">
            <a:avLst/>
          </a:prstGeom>
          <a:noFill/>
        </p:spPr>
      </p:pic>
      <p:sp>
        <p:nvSpPr>
          <p:cNvPr id="11" name="Пятиугольник 10"/>
          <p:cNvSpPr/>
          <p:nvPr/>
        </p:nvSpPr>
        <p:spPr>
          <a:xfrm>
            <a:off x="3428992" y="5572140"/>
            <a:ext cx="5715008" cy="1285860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 w="28575"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Сам к плите не прикасайся,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Лучше взрослых дожидайся!</a:t>
            </a:r>
          </a:p>
        </p:txBody>
      </p:sp>
      <p:pic>
        <p:nvPicPr>
          <p:cNvPr id="12" name="Рисунок 11" descr="8cc7dc02faf1.png"/>
          <p:cNvPicPr>
            <a:picLocks noChangeAspect="1"/>
          </p:cNvPicPr>
          <p:nvPr/>
        </p:nvPicPr>
        <p:blipFill>
          <a:blip r:embed="rId9" cstate="email"/>
          <a:srcRect/>
          <a:stretch>
            <a:fillRect/>
          </a:stretch>
        </p:blipFill>
        <p:spPr>
          <a:xfrm>
            <a:off x="3071802" y="5418000"/>
            <a:ext cx="1238328" cy="1440000"/>
          </a:xfrm>
          <a:prstGeom prst="rect">
            <a:avLst/>
          </a:prstGeom>
        </p:spPr>
      </p:pic>
      <p:pic>
        <p:nvPicPr>
          <p:cNvPr id="13" name="~PP295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9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500"/>
                            </p:stCondLst>
                            <p:childTnLst>
                              <p:par>
                                <p:cTn id="27" presetID="7" presetClass="entr" presetSubtype="8" fill="hold" grpId="0" nodeType="after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8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Кирилл\Рабочий стол\МАМА\детские презентации\Почемучка\bhgjydxrs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6" descr="C:\Documents and Settings\Ольга\Рабочий стол\картинки\Новая папка (2)\игрушки\bbb508ab05e9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572396" y="3214686"/>
            <a:ext cx="995351" cy="989961"/>
          </a:xfrm>
          <a:prstGeom prst="rect">
            <a:avLst/>
          </a:prstGeom>
          <a:noFill/>
        </p:spPr>
      </p:pic>
      <p:pic>
        <p:nvPicPr>
          <p:cNvPr id="5" name="Рисунок 4" descr="ironing_board_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6050" y="4000504"/>
            <a:ext cx="4313145" cy="2664000"/>
          </a:xfrm>
          <a:prstGeom prst="rect">
            <a:avLst/>
          </a:prstGeom>
        </p:spPr>
      </p:pic>
      <p:pic>
        <p:nvPicPr>
          <p:cNvPr id="6" name="Рисунок 5" descr="iron_03_T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 flipH="1">
            <a:off x="6072198" y="2857496"/>
            <a:ext cx="1092036" cy="1872000"/>
          </a:xfrm>
          <a:prstGeom prst="rect">
            <a:avLst/>
          </a:prstGeom>
        </p:spPr>
      </p:pic>
      <p:pic>
        <p:nvPicPr>
          <p:cNvPr id="7" name="Рисунок 6" descr="0568ac49ab5a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 rot="4951446">
            <a:off x="4460485" y="3432784"/>
            <a:ext cx="911764" cy="2016000"/>
          </a:xfrm>
          <a:prstGeom prst="rect">
            <a:avLst/>
          </a:prstGeom>
        </p:spPr>
      </p:pic>
      <p:pic>
        <p:nvPicPr>
          <p:cNvPr id="8" name="Рисунок 7" descr="девочка_с_веснушками.png"/>
          <p:cNvPicPr>
            <a:picLocks noChangeAspect="1"/>
          </p:cNvPicPr>
          <p:nvPr/>
        </p:nvPicPr>
        <p:blipFill>
          <a:blip r:embed="rId9" cstate="email"/>
          <a:srcRect/>
          <a:stretch>
            <a:fillRect/>
          </a:stretch>
        </p:blipFill>
        <p:spPr>
          <a:xfrm>
            <a:off x="428596" y="2571744"/>
            <a:ext cx="2714644" cy="3996000"/>
          </a:xfrm>
          <a:prstGeom prst="rect">
            <a:avLst/>
          </a:prstGeom>
        </p:spPr>
      </p:pic>
      <p:pic>
        <p:nvPicPr>
          <p:cNvPr id="9" name="Рисунок 8" descr="девочка_с_веснушками.png"/>
          <p:cNvPicPr>
            <a:picLocks noChangeAspect="1"/>
          </p:cNvPicPr>
          <p:nvPr/>
        </p:nvPicPr>
        <p:blipFill>
          <a:blip r:embed="rId10" cstate="email"/>
          <a:srcRect/>
          <a:stretch>
            <a:fillRect/>
          </a:stretch>
        </p:blipFill>
        <p:spPr>
          <a:xfrm>
            <a:off x="2857488" y="5214950"/>
            <a:ext cx="1143008" cy="135279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14876" y="0"/>
            <a:ext cx="4429124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Мишке любимому девочка Мила</a:t>
            </a:r>
          </a:p>
          <a:p>
            <a:r>
              <a:rPr lang="ru-RU" b="1" dirty="0">
                <a:solidFill>
                  <a:srgbClr val="002060"/>
                </a:solidFill>
              </a:rPr>
              <a:t>Погладить штанишки однажды решила.</a:t>
            </a:r>
          </a:p>
          <a:p>
            <a:r>
              <a:rPr lang="ru-RU" b="1" dirty="0">
                <a:solidFill>
                  <a:srgbClr val="002060"/>
                </a:solidFill>
              </a:rPr>
              <a:t>Утюг незаметно от мамы включила</a:t>
            </a:r>
          </a:p>
          <a:p>
            <a:r>
              <a:rPr lang="ru-RU" b="1" dirty="0">
                <a:solidFill>
                  <a:srgbClr val="002060"/>
                </a:solidFill>
              </a:rPr>
              <a:t>И вскоре о нём совершенно забыла.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14877" y="0"/>
            <a:ext cx="4429124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Нагрелся утюг, загорелись штанишки,</a:t>
            </a:r>
          </a:p>
          <a:p>
            <a:r>
              <a:rPr lang="ru-RU" b="1" dirty="0">
                <a:solidFill>
                  <a:srgbClr val="002060"/>
                </a:solidFill>
              </a:rPr>
              <a:t>Пожар уничтожил игрушки и книжки.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4" name="Рисунок 13" descr="iron_03_T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 rot="15577397" flipH="1">
            <a:off x="4759270" y="3198680"/>
            <a:ext cx="1092036" cy="1872000"/>
          </a:xfrm>
          <a:prstGeom prst="rect">
            <a:avLst/>
          </a:prstGeom>
        </p:spPr>
      </p:pic>
      <p:pic>
        <p:nvPicPr>
          <p:cNvPr id="15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43438" y="3857628"/>
            <a:ext cx="339495" cy="1224000"/>
          </a:xfrm>
          <a:prstGeom prst="rect">
            <a:avLst/>
          </a:prstGeom>
          <a:noFill/>
        </p:spPr>
      </p:pic>
      <p:pic>
        <p:nvPicPr>
          <p:cNvPr id="16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000628" y="3929066"/>
            <a:ext cx="339495" cy="1224000"/>
          </a:xfrm>
          <a:prstGeom prst="rect">
            <a:avLst/>
          </a:prstGeom>
          <a:noFill/>
        </p:spPr>
      </p:pic>
      <p:pic>
        <p:nvPicPr>
          <p:cNvPr id="17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286380" y="3857628"/>
            <a:ext cx="339495" cy="1224000"/>
          </a:xfrm>
          <a:prstGeom prst="rect">
            <a:avLst/>
          </a:prstGeom>
          <a:noFill/>
        </p:spPr>
      </p:pic>
      <p:pic>
        <p:nvPicPr>
          <p:cNvPr id="18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286248" y="3714752"/>
            <a:ext cx="339495" cy="1224000"/>
          </a:xfrm>
          <a:prstGeom prst="rect">
            <a:avLst/>
          </a:prstGeom>
          <a:noFill/>
        </p:spPr>
      </p:pic>
      <p:pic>
        <p:nvPicPr>
          <p:cNvPr id="19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714744" y="1643050"/>
            <a:ext cx="449330" cy="1620000"/>
          </a:xfrm>
          <a:prstGeom prst="rect">
            <a:avLst/>
          </a:prstGeom>
          <a:noFill/>
        </p:spPr>
      </p:pic>
      <p:pic>
        <p:nvPicPr>
          <p:cNvPr id="20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00562" y="1928802"/>
            <a:ext cx="449330" cy="1620000"/>
          </a:xfrm>
          <a:prstGeom prst="rect">
            <a:avLst/>
          </a:prstGeom>
          <a:noFill/>
        </p:spPr>
      </p:pic>
      <p:pic>
        <p:nvPicPr>
          <p:cNvPr id="21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715272" y="3143248"/>
            <a:ext cx="449330" cy="1620000"/>
          </a:xfrm>
          <a:prstGeom prst="rect">
            <a:avLst/>
          </a:prstGeom>
          <a:noFill/>
        </p:spPr>
      </p:pic>
      <p:pic>
        <p:nvPicPr>
          <p:cNvPr id="22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214942" y="1357298"/>
            <a:ext cx="449330" cy="1620000"/>
          </a:xfrm>
          <a:prstGeom prst="rect">
            <a:avLst/>
          </a:prstGeom>
          <a:noFill/>
        </p:spPr>
      </p:pic>
      <p:pic>
        <p:nvPicPr>
          <p:cNvPr id="23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714744" y="3143248"/>
            <a:ext cx="449330" cy="1620000"/>
          </a:xfrm>
          <a:prstGeom prst="rect">
            <a:avLst/>
          </a:prstGeom>
          <a:noFill/>
        </p:spPr>
      </p:pic>
      <p:pic>
        <p:nvPicPr>
          <p:cNvPr id="24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72132" y="2643182"/>
            <a:ext cx="449330" cy="1620000"/>
          </a:xfrm>
          <a:prstGeom prst="rect">
            <a:avLst/>
          </a:prstGeom>
          <a:noFill/>
        </p:spPr>
      </p:pic>
      <p:pic>
        <p:nvPicPr>
          <p:cNvPr id="25" name="Рисунок 24" descr="103.gi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4282" y="1285860"/>
            <a:ext cx="1368000" cy="2439570"/>
          </a:xfrm>
          <a:prstGeom prst="rect">
            <a:avLst/>
          </a:prstGeom>
        </p:spPr>
      </p:pic>
      <p:pic>
        <p:nvPicPr>
          <p:cNvPr id="26" name="Рисунок 25" descr="103.gi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71604" y="3357562"/>
            <a:ext cx="1368000" cy="2439570"/>
          </a:xfrm>
          <a:prstGeom prst="rect">
            <a:avLst/>
          </a:prstGeom>
        </p:spPr>
      </p:pic>
      <p:sp>
        <p:nvSpPr>
          <p:cNvPr id="27" name="Пятиугольник 26"/>
          <p:cNvSpPr/>
          <p:nvPr/>
        </p:nvSpPr>
        <p:spPr>
          <a:xfrm>
            <a:off x="3428992" y="5572140"/>
            <a:ext cx="5715008" cy="1285860"/>
          </a:xfrm>
          <a:prstGeom prst="homePlate">
            <a:avLst/>
          </a:prstGeom>
          <a:blipFill>
            <a:blip r:embed="rId13"/>
            <a:tile tx="0" ty="0" sx="100000" sy="100000" flip="none" algn="tl"/>
          </a:blipFill>
          <a:ln w="28575"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Помните дети: пожары бывают,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Когда про включённый утюг забывают!</a:t>
            </a:r>
          </a:p>
        </p:txBody>
      </p:sp>
      <p:pic>
        <p:nvPicPr>
          <p:cNvPr id="28" name="Рисунок 27" descr="8cc7dc02faf1.png"/>
          <p:cNvPicPr>
            <a:picLocks noChangeAspect="1"/>
          </p:cNvPicPr>
          <p:nvPr/>
        </p:nvPicPr>
        <p:blipFill>
          <a:blip r:embed="rId14" cstate="email"/>
          <a:srcRect/>
          <a:stretch>
            <a:fillRect/>
          </a:stretch>
        </p:blipFill>
        <p:spPr>
          <a:xfrm>
            <a:off x="3214678" y="5418000"/>
            <a:ext cx="1238328" cy="1440000"/>
          </a:xfrm>
          <a:prstGeom prst="rect">
            <a:avLst/>
          </a:prstGeom>
        </p:spPr>
      </p:pic>
      <p:pic>
        <p:nvPicPr>
          <p:cNvPr id="29" name="~PP31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4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0"/>
                            </p:stCondLst>
                            <p:childTnLst>
                              <p:par>
                                <p:cTn id="14" presetID="2" presetClass="exit" presetSubtype="8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xit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9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500"/>
                            </p:stCondLst>
                            <p:childTnLst>
                              <p:par>
                                <p:cTn id="66" presetID="7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7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13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ятиугольник 11"/>
          <p:cNvSpPr/>
          <p:nvPr/>
        </p:nvSpPr>
        <p:spPr>
          <a:xfrm>
            <a:off x="3428992" y="5572140"/>
            <a:ext cx="5715008" cy="1285860"/>
          </a:xfrm>
          <a:prstGeom prst="homePlate">
            <a:avLst/>
          </a:prstGeom>
          <a:blipFill>
            <a:blip r:embed="rId5"/>
            <a:tile tx="0" ty="0" sx="100000" sy="100000" flip="none" algn="tl"/>
          </a:blipFill>
          <a:ln w="28575"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А ведь всех предупреждали,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Чтоб свечей – не зажигали!</a:t>
            </a:r>
          </a:p>
        </p:txBody>
      </p:sp>
      <p:pic>
        <p:nvPicPr>
          <p:cNvPr id="2" name="Рисунок 1" descr="2f21bf025764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1643042" y="642918"/>
            <a:ext cx="3619955" cy="4680000"/>
          </a:xfrm>
          <a:prstGeom prst="rect">
            <a:avLst/>
          </a:prstGeom>
        </p:spPr>
      </p:pic>
      <p:pic>
        <p:nvPicPr>
          <p:cNvPr id="1027" name="Picture 3" descr="C:\Лена\49.gif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857356" y="3500438"/>
            <a:ext cx="428625" cy="1133475"/>
          </a:xfrm>
          <a:prstGeom prst="rect">
            <a:avLst/>
          </a:prstGeom>
          <a:noFill/>
        </p:spPr>
      </p:pic>
      <p:pic>
        <p:nvPicPr>
          <p:cNvPr id="1028" name="Picture 4" descr="C:\Лена\49.gif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143240" y="3786190"/>
            <a:ext cx="428625" cy="1133475"/>
          </a:xfrm>
          <a:prstGeom prst="rect">
            <a:avLst/>
          </a:prstGeom>
          <a:noFill/>
        </p:spPr>
      </p:pic>
      <p:pic>
        <p:nvPicPr>
          <p:cNvPr id="1029" name="Picture 5" descr="C:\Лена\49.gif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357686" y="3429000"/>
            <a:ext cx="428625" cy="1133475"/>
          </a:xfrm>
          <a:prstGeom prst="rect">
            <a:avLst/>
          </a:prstGeom>
          <a:noFill/>
        </p:spPr>
      </p:pic>
      <p:pic>
        <p:nvPicPr>
          <p:cNvPr id="1030" name="Picture 6" descr="C:\Лена\49.gif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714612" y="1785926"/>
            <a:ext cx="428625" cy="1133475"/>
          </a:xfrm>
          <a:prstGeom prst="rect">
            <a:avLst/>
          </a:prstGeom>
          <a:noFill/>
        </p:spPr>
      </p:pic>
      <p:pic>
        <p:nvPicPr>
          <p:cNvPr id="1031" name="Picture 7" descr="C:\Лена\49.gif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571868" y="2143116"/>
            <a:ext cx="428625" cy="1133475"/>
          </a:xfrm>
          <a:prstGeom prst="rect">
            <a:avLst/>
          </a:prstGeom>
          <a:noFill/>
        </p:spPr>
      </p:pic>
      <p:pic>
        <p:nvPicPr>
          <p:cNvPr id="8" name="Рисунок 7" descr="мальчик_и_девочка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>
            <a:off x="357158" y="3071810"/>
            <a:ext cx="2071702" cy="3600000"/>
          </a:xfrm>
          <a:prstGeom prst="rect">
            <a:avLst/>
          </a:prstGeom>
        </p:spPr>
      </p:pic>
      <p:pic>
        <p:nvPicPr>
          <p:cNvPr id="9" name="Рисунок 8" descr="мальчик_и_девочка.png"/>
          <p:cNvPicPr>
            <a:picLocks noChangeAspect="1"/>
          </p:cNvPicPr>
          <p:nvPr/>
        </p:nvPicPr>
        <p:blipFill>
          <a:blip r:embed="rId9" cstate="email"/>
          <a:srcRect/>
          <a:stretch>
            <a:fillRect/>
          </a:stretch>
        </p:blipFill>
        <p:spPr>
          <a:xfrm>
            <a:off x="4500562" y="2000240"/>
            <a:ext cx="1857388" cy="3600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15074" y="0"/>
            <a:ext cx="2928926" cy="175432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Свечи ёлку украшают –</a:t>
            </a:r>
          </a:p>
          <a:p>
            <a:r>
              <a:rPr lang="ru-RU" b="1" dirty="0">
                <a:solidFill>
                  <a:srgbClr val="002060"/>
                </a:solidFill>
              </a:rPr>
              <a:t>Огоньки на ней мигают.</a:t>
            </a:r>
          </a:p>
          <a:p>
            <a:r>
              <a:rPr lang="ru-RU" b="1" dirty="0">
                <a:solidFill>
                  <a:srgbClr val="002060"/>
                </a:solidFill>
              </a:rPr>
              <a:t>Вдруг схватился огонёк</a:t>
            </a:r>
          </a:p>
          <a:p>
            <a:r>
              <a:rPr lang="ru-RU" b="1" dirty="0">
                <a:solidFill>
                  <a:srgbClr val="002060"/>
                </a:solidFill>
              </a:rPr>
              <a:t>За серебряный флажок.</a:t>
            </a:r>
          </a:p>
          <a:p>
            <a:r>
              <a:rPr lang="ru-RU" b="1" dirty="0">
                <a:solidFill>
                  <a:srgbClr val="002060"/>
                </a:solidFill>
              </a:rPr>
              <a:t>Разом вспыхнули иголки.</a:t>
            </a:r>
          </a:p>
          <a:p>
            <a:r>
              <a:rPr lang="ru-RU" b="1" dirty="0">
                <a:solidFill>
                  <a:srgbClr val="002060"/>
                </a:solidFill>
              </a:rPr>
              <a:t>Пять минут – и нету ёлки!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11" name="Рисунок 10" descr="8cc7dc02faf1.png"/>
          <p:cNvPicPr>
            <a:picLocks noChangeAspect="1"/>
          </p:cNvPicPr>
          <p:nvPr/>
        </p:nvPicPr>
        <p:blipFill>
          <a:blip r:embed="rId10" cstate="email"/>
          <a:srcRect/>
          <a:stretch>
            <a:fillRect/>
          </a:stretch>
        </p:blipFill>
        <p:spPr>
          <a:xfrm>
            <a:off x="3071802" y="5418000"/>
            <a:ext cx="1238328" cy="1440000"/>
          </a:xfrm>
          <a:prstGeom prst="rect">
            <a:avLst/>
          </a:prstGeom>
        </p:spPr>
      </p:pic>
      <p:pic>
        <p:nvPicPr>
          <p:cNvPr id="13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143372" y="2428868"/>
            <a:ext cx="449330" cy="1620000"/>
          </a:xfrm>
          <a:prstGeom prst="rect">
            <a:avLst/>
          </a:prstGeom>
          <a:noFill/>
        </p:spPr>
      </p:pic>
      <p:pic>
        <p:nvPicPr>
          <p:cNvPr id="14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57620" y="1857364"/>
            <a:ext cx="449330" cy="1620000"/>
          </a:xfrm>
          <a:prstGeom prst="rect">
            <a:avLst/>
          </a:prstGeom>
          <a:noFill/>
        </p:spPr>
      </p:pic>
      <p:pic>
        <p:nvPicPr>
          <p:cNvPr id="15" name="Рисунок 14" descr="103.gi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85984" y="2786058"/>
            <a:ext cx="1368000" cy="2439570"/>
          </a:xfrm>
          <a:prstGeom prst="rect">
            <a:avLst/>
          </a:prstGeom>
        </p:spPr>
      </p:pic>
      <p:pic>
        <p:nvPicPr>
          <p:cNvPr id="16" name="Рисунок 15" descr="103.gi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71736" y="1428736"/>
            <a:ext cx="1368000" cy="2439570"/>
          </a:xfrm>
          <a:prstGeom prst="rect">
            <a:avLst/>
          </a:prstGeom>
        </p:spPr>
      </p:pic>
      <p:pic>
        <p:nvPicPr>
          <p:cNvPr id="17" name="Рисунок 16" descr="103.gi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43306" y="2786058"/>
            <a:ext cx="1368000" cy="2439570"/>
          </a:xfrm>
          <a:prstGeom prst="rect">
            <a:avLst/>
          </a:prstGeom>
        </p:spPr>
      </p:pic>
      <p:pic>
        <p:nvPicPr>
          <p:cNvPr id="18" name="Рисунок 17" descr="103.gi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86050" y="214290"/>
            <a:ext cx="1368000" cy="2439570"/>
          </a:xfrm>
          <a:prstGeom prst="rect">
            <a:avLst/>
          </a:prstGeom>
        </p:spPr>
      </p:pic>
      <p:pic>
        <p:nvPicPr>
          <p:cNvPr id="19" name="~PP17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4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54" presetID="7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7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:\картинки\детские картинки-блестяшки анимашки\8ceb87eb2383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929058" y="2502000"/>
            <a:ext cx="2904000" cy="4356000"/>
          </a:xfrm>
          <a:prstGeom prst="rect">
            <a:avLst/>
          </a:prstGeom>
          <a:noFill/>
        </p:spPr>
      </p:pic>
      <p:pic>
        <p:nvPicPr>
          <p:cNvPr id="3" name="Рисунок 2" descr="post-56918-126482170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85786" y="2428868"/>
            <a:ext cx="2952874" cy="4212000"/>
          </a:xfrm>
          <a:prstGeom prst="rect">
            <a:avLst/>
          </a:prstGeom>
        </p:spPr>
      </p:pic>
      <p:pic>
        <p:nvPicPr>
          <p:cNvPr id="4" name="Рисунок 3" descr="103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0100" y="0"/>
            <a:ext cx="1368000" cy="2439570"/>
          </a:xfrm>
          <a:prstGeom prst="rect">
            <a:avLst/>
          </a:prstGeom>
        </p:spPr>
      </p:pic>
      <p:pic>
        <p:nvPicPr>
          <p:cNvPr id="5" name="Рисунок 4" descr="103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428604"/>
            <a:ext cx="1368000" cy="2439570"/>
          </a:xfrm>
          <a:prstGeom prst="rect">
            <a:avLst/>
          </a:prstGeom>
        </p:spPr>
      </p:pic>
      <p:pic>
        <p:nvPicPr>
          <p:cNvPr id="6" name="Рисунок 5" descr="103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3174" y="285728"/>
            <a:ext cx="1368000" cy="2439570"/>
          </a:xfrm>
          <a:prstGeom prst="rect">
            <a:avLst/>
          </a:prstGeom>
        </p:spPr>
      </p:pic>
      <p:pic>
        <p:nvPicPr>
          <p:cNvPr id="8" name="Рисунок 7" descr="103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6644" y="2643182"/>
            <a:ext cx="1368000" cy="24395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643570" y="0"/>
            <a:ext cx="3500430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Жарко вспыхнула квартира,</a:t>
            </a:r>
          </a:p>
          <a:p>
            <a:r>
              <a:rPr lang="ru-RU" b="1" dirty="0">
                <a:solidFill>
                  <a:srgbClr val="002060"/>
                </a:solidFill>
              </a:rPr>
              <a:t>Плачет маленькая Ира:</a:t>
            </a:r>
          </a:p>
          <a:p>
            <a:r>
              <a:rPr lang="ru-RU" b="1" dirty="0">
                <a:solidFill>
                  <a:srgbClr val="002060"/>
                </a:solidFill>
              </a:rPr>
              <a:t>Ваня – старший брат – кричит:</a:t>
            </a:r>
          </a:p>
          <a:p>
            <a:r>
              <a:rPr lang="ru-RU" b="1" dirty="0">
                <a:solidFill>
                  <a:srgbClr val="002060"/>
                </a:solidFill>
              </a:rPr>
              <a:t>«Убегаем, дом горит!»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7907" y="0"/>
            <a:ext cx="3526093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Ире боязно бежать:</a:t>
            </a:r>
          </a:p>
          <a:p>
            <a:r>
              <a:rPr lang="ru-RU" b="1" dirty="0">
                <a:solidFill>
                  <a:srgbClr val="002060"/>
                </a:solidFill>
              </a:rPr>
              <a:t>«Лучше спрячусь под кровать!»</a:t>
            </a:r>
          </a:p>
          <a:p>
            <a:r>
              <a:rPr lang="ru-RU" b="1" dirty="0">
                <a:solidFill>
                  <a:srgbClr val="002060"/>
                </a:solidFill>
              </a:rPr>
              <a:t>А Иван – не оробел</a:t>
            </a:r>
          </a:p>
          <a:p>
            <a:r>
              <a:rPr lang="ru-RU" b="1" dirty="0">
                <a:solidFill>
                  <a:srgbClr val="002060"/>
                </a:solidFill>
              </a:rPr>
              <a:t>И сестру спасти успел.</a:t>
            </a:r>
          </a:p>
        </p:txBody>
      </p:sp>
      <p:sp>
        <p:nvSpPr>
          <p:cNvPr id="11" name="Пятиугольник 10"/>
          <p:cNvSpPr/>
          <p:nvPr/>
        </p:nvSpPr>
        <p:spPr>
          <a:xfrm>
            <a:off x="3428992" y="5572140"/>
            <a:ext cx="5715008" cy="1285860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 w="28575"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Теперь малышка точно знает: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С пожаром в прятки не играют!</a:t>
            </a:r>
          </a:p>
        </p:txBody>
      </p:sp>
      <p:pic>
        <p:nvPicPr>
          <p:cNvPr id="12" name="Рисунок 11" descr="8cc7dc02faf1.png"/>
          <p:cNvPicPr>
            <a:picLocks noChangeAspect="1"/>
          </p:cNvPicPr>
          <p:nvPr/>
        </p:nvPicPr>
        <p:blipFill>
          <a:blip r:embed="rId9" cstate="email"/>
          <a:srcRect/>
          <a:stretch>
            <a:fillRect/>
          </a:stretch>
        </p:blipFill>
        <p:spPr>
          <a:xfrm>
            <a:off x="2714612" y="5418000"/>
            <a:ext cx="1238328" cy="1440000"/>
          </a:xfrm>
          <a:prstGeom prst="rect">
            <a:avLst/>
          </a:prstGeom>
        </p:spPr>
      </p:pic>
      <p:pic>
        <p:nvPicPr>
          <p:cNvPr id="13" name="~PP187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1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" presetID="2" presetClass="exit" presetSubtype="8" fill="hold" nodeType="afterEffect">
                                  <p:stCondLst>
                                    <p:cond delay="5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xit" presetSubtype="8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000"/>
                            </p:stCondLst>
                            <p:childTnLst>
                              <p:par>
                                <p:cTn id="21" presetID="7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7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:\MD\сценарии\авто\avto\94MUSTA2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165675">
            <a:off x="1953154" y="3711363"/>
            <a:ext cx="2851200" cy="1080000"/>
          </a:xfrm>
          <a:prstGeom prst="rect">
            <a:avLst/>
          </a:prstGeom>
          <a:noFill/>
        </p:spPr>
      </p:pic>
      <p:pic>
        <p:nvPicPr>
          <p:cNvPr id="36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124" y="3929066"/>
            <a:ext cx="449330" cy="1620000"/>
          </a:xfrm>
          <a:prstGeom prst="rect">
            <a:avLst/>
          </a:prstGeom>
          <a:noFill/>
        </p:spPr>
      </p:pic>
      <p:pic>
        <p:nvPicPr>
          <p:cNvPr id="5" name="Рисунок 4" descr="post-41192-1231285749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8662" y="2714620"/>
            <a:ext cx="2568000" cy="3852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9738140">
            <a:off x="2578110" y="5165543"/>
            <a:ext cx="842698" cy="25729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post-54068-1217527544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4857752" y="2500306"/>
            <a:ext cx="2357454" cy="3240000"/>
          </a:xfrm>
          <a:prstGeom prst="rect">
            <a:avLst/>
          </a:prstGeom>
        </p:spPr>
      </p:pic>
      <p:pic>
        <p:nvPicPr>
          <p:cNvPr id="8" name="Рисунок 7" descr="e269376ef874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3071802" y="5072074"/>
            <a:ext cx="359790" cy="432000"/>
          </a:xfrm>
          <a:prstGeom prst="rect">
            <a:avLst/>
          </a:prstGeom>
        </p:spPr>
      </p:pic>
      <p:pic>
        <p:nvPicPr>
          <p:cNvPr id="9" name="Рисунок 8" descr="e269376ef874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2714612" y="5214950"/>
            <a:ext cx="359790" cy="432000"/>
          </a:xfrm>
          <a:prstGeom prst="rect">
            <a:avLst/>
          </a:prstGeom>
        </p:spPr>
      </p:pic>
      <p:pic>
        <p:nvPicPr>
          <p:cNvPr id="10" name="Рисунок 9" descr="e269376ef874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3071802" y="5500702"/>
            <a:ext cx="359790" cy="432000"/>
          </a:xfrm>
          <a:prstGeom prst="rect">
            <a:avLst/>
          </a:prstGeom>
        </p:spPr>
      </p:pic>
      <p:pic>
        <p:nvPicPr>
          <p:cNvPr id="11" name="Рисунок 10" descr="e269376ef874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3286116" y="5286388"/>
            <a:ext cx="359790" cy="432000"/>
          </a:xfrm>
          <a:prstGeom prst="rect">
            <a:avLst/>
          </a:prstGeom>
        </p:spPr>
      </p:pic>
      <p:pic>
        <p:nvPicPr>
          <p:cNvPr id="12" name="Рисунок 11" descr="e269376ef874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3357554" y="5643578"/>
            <a:ext cx="359790" cy="432000"/>
          </a:xfrm>
          <a:prstGeom prst="rect">
            <a:avLst/>
          </a:prstGeom>
        </p:spPr>
      </p:pic>
      <p:pic>
        <p:nvPicPr>
          <p:cNvPr id="13" name="Рисунок 12" descr="e269376ef874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3500430" y="6000768"/>
            <a:ext cx="359790" cy="432000"/>
          </a:xfrm>
          <a:prstGeom prst="rect">
            <a:avLst/>
          </a:prstGeom>
        </p:spPr>
      </p:pic>
      <p:pic>
        <p:nvPicPr>
          <p:cNvPr id="14" name="Рисунок 13" descr="e269376ef874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3714744" y="5715016"/>
            <a:ext cx="359790" cy="432000"/>
          </a:xfrm>
          <a:prstGeom prst="rect">
            <a:avLst/>
          </a:prstGeom>
        </p:spPr>
      </p:pic>
      <p:pic>
        <p:nvPicPr>
          <p:cNvPr id="15" name="Рисунок 14" descr="e269376ef874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571472" y="5929330"/>
            <a:ext cx="359790" cy="432000"/>
          </a:xfrm>
          <a:prstGeom prst="rect">
            <a:avLst/>
          </a:prstGeom>
        </p:spPr>
      </p:pic>
      <p:pic>
        <p:nvPicPr>
          <p:cNvPr id="16" name="Рисунок 15" descr="e269376ef874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857224" y="5500702"/>
            <a:ext cx="359790" cy="432000"/>
          </a:xfrm>
          <a:prstGeom prst="rect">
            <a:avLst/>
          </a:prstGeom>
        </p:spPr>
      </p:pic>
      <p:pic>
        <p:nvPicPr>
          <p:cNvPr id="17" name="Рисунок 16" descr="e269376ef874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4429124" y="6426000"/>
            <a:ext cx="359790" cy="432000"/>
          </a:xfrm>
          <a:prstGeom prst="rect">
            <a:avLst/>
          </a:prstGeom>
        </p:spPr>
      </p:pic>
      <p:pic>
        <p:nvPicPr>
          <p:cNvPr id="18" name="Рисунок 17" descr="e269376ef874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6572264" y="4929198"/>
            <a:ext cx="359790" cy="432000"/>
          </a:xfrm>
          <a:prstGeom prst="rect">
            <a:avLst/>
          </a:prstGeom>
        </p:spPr>
      </p:pic>
      <p:pic>
        <p:nvPicPr>
          <p:cNvPr id="19" name="Рисунок 18" descr="e269376ef874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7072330" y="4714884"/>
            <a:ext cx="359790" cy="432000"/>
          </a:xfrm>
          <a:prstGeom prst="rect">
            <a:avLst/>
          </a:prstGeom>
        </p:spPr>
      </p:pic>
      <p:pic>
        <p:nvPicPr>
          <p:cNvPr id="20" name="Рисунок 19" descr="e269376ef874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428596" y="5143512"/>
            <a:ext cx="359790" cy="432000"/>
          </a:xfrm>
          <a:prstGeom prst="rect">
            <a:avLst/>
          </a:prstGeom>
        </p:spPr>
      </p:pic>
      <p:pic>
        <p:nvPicPr>
          <p:cNvPr id="21" name="Рисунок 20" descr="e269376ef874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4357686" y="5857892"/>
            <a:ext cx="359790" cy="432000"/>
          </a:xfrm>
          <a:prstGeom prst="rect">
            <a:avLst/>
          </a:prstGeom>
        </p:spPr>
      </p:pic>
      <p:pic>
        <p:nvPicPr>
          <p:cNvPr id="22" name="Рисунок 21" descr="e269376ef874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2000232" y="6286520"/>
            <a:ext cx="359790" cy="432000"/>
          </a:xfrm>
          <a:prstGeom prst="rect">
            <a:avLst/>
          </a:prstGeom>
        </p:spPr>
      </p:pic>
      <p:pic>
        <p:nvPicPr>
          <p:cNvPr id="23" name="Рисунок 22" descr="e269376ef874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4929190" y="6215082"/>
            <a:ext cx="359790" cy="432000"/>
          </a:xfrm>
          <a:prstGeom prst="rect">
            <a:avLst/>
          </a:prstGeom>
        </p:spPr>
      </p:pic>
      <p:pic>
        <p:nvPicPr>
          <p:cNvPr id="24" name="Рисунок 23" descr="e269376ef874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4643438" y="4857760"/>
            <a:ext cx="359790" cy="432000"/>
          </a:xfrm>
          <a:prstGeom prst="rect">
            <a:avLst/>
          </a:prstGeom>
        </p:spPr>
      </p:pic>
      <p:pic>
        <p:nvPicPr>
          <p:cNvPr id="25" name="Рисунок 24" descr="e269376ef874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5643570" y="5857892"/>
            <a:ext cx="359790" cy="432000"/>
          </a:xfrm>
          <a:prstGeom prst="rect">
            <a:avLst/>
          </a:prstGeom>
        </p:spPr>
      </p:pic>
      <p:pic>
        <p:nvPicPr>
          <p:cNvPr id="26" name="Рисунок 25" descr="e269376ef874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7786710" y="5572140"/>
            <a:ext cx="359790" cy="432000"/>
          </a:xfrm>
          <a:prstGeom prst="rect">
            <a:avLst/>
          </a:prstGeom>
        </p:spPr>
      </p:pic>
      <p:pic>
        <p:nvPicPr>
          <p:cNvPr id="27" name="Рисунок 26" descr="e269376ef874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3786182" y="5286388"/>
            <a:ext cx="359790" cy="432000"/>
          </a:xfrm>
          <a:prstGeom prst="rect">
            <a:avLst/>
          </a:prstGeom>
        </p:spPr>
      </p:pic>
      <p:pic>
        <p:nvPicPr>
          <p:cNvPr id="28" name="Рисунок 27" descr="спичка.png"/>
          <p:cNvPicPr>
            <a:picLocks noChangeAspect="1"/>
          </p:cNvPicPr>
          <p:nvPr/>
        </p:nvPicPr>
        <p:blipFill>
          <a:blip r:embed="rId10" cstate="email"/>
          <a:srcRect/>
          <a:stretch>
            <a:fillRect/>
          </a:stretch>
        </p:blipFill>
        <p:spPr>
          <a:xfrm flipH="1">
            <a:off x="2928926" y="3643314"/>
            <a:ext cx="536760" cy="1224000"/>
          </a:xfrm>
          <a:prstGeom prst="rect">
            <a:avLst/>
          </a:prstGeom>
        </p:spPr>
      </p:pic>
      <p:pic>
        <p:nvPicPr>
          <p:cNvPr id="29" name="Рисунок 28" descr="103.gi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57554" y="2143116"/>
            <a:ext cx="1368000" cy="2439570"/>
          </a:xfrm>
          <a:prstGeom prst="rect">
            <a:avLst/>
          </a:prstGeom>
        </p:spPr>
      </p:pic>
      <p:pic>
        <p:nvPicPr>
          <p:cNvPr id="30" name="Рисунок 29" descr="103.gi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57554" y="1500174"/>
            <a:ext cx="1368000" cy="2439570"/>
          </a:xfrm>
          <a:prstGeom prst="rect">
            <a:avLst/>
          </a:prstGeom>
        </p:spPr>
      </p:pic>
      <p:pic>
        <p:nvPicPr>
          <p:cNvPr id="31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4857760"/>
            <a:ext cx="449330" cy="1620000"/>
          </a:xfrm>
          <a:prstGeom prst="rect">
            <a:avLst/>
          </a:prstGeom>
          <a:noFill/>
        </p:spPr>
      </p:pic>
      <p:pic>
        <p:nvPicPr>
          <p:cNvPr id="32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68" y="4714884"/>
            <a:ext cx="449330" cy="1620000"/>
          </a:xfrm>
          <a:prstGeom prst="rect">
            <a:avLst/>
          </a:prstGeom>
          <a:noFill/>
        </p:spPr>
      </p:pic>
      <p:pic>
        <p:nvPicPr>
          <p:cNvPr id="33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9058" y="4643446"/>
            <a:ext cx="449330" cy="1620000"/>
          </a:xfrm>
          <a:prstGeom prst="rect">
            <a:avLst/>
          </a:prstGeom>
          <a:noFill/>
        </p:spPr>
      </p:pic>
      <p:pic>
        <p:nvPicPr>
          <p:cNvPr id="34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4810" y="4429132"/>
            <a:ext cx="449330" cy="1620000"/>
          </a:xfrm>
          <a:prstGeom prst="rect">
            <a:avLst/>
          </a:prstGeom>
          <a:noFill/>
        </p:spPr>
      </p:pic>
      <p:pic>
        <p:nvPicPr>
          <p:cNvPr id="35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4357694"/>
            <a:ext cx="449330" cy="1620000"/>
          </a:xfrm>
          <a:prstGeom prst="rect">
            <a:avLst/>
          </a:prstGeom>
          <a:noFill/>
        </p:spPr>
      </p:pic>
      <p:pic>
        <p:nvPicPr>
          <p:cNvPr id="37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43372" y="3786190"/>
            <a:ext cx="369450" cy="1332000"/>
          </a:xfrm>
          <a:prstGeom prst="rect">
            <a:avLst/>
          </a:prstGeom>
          <a:noFill/>
        </p:spPr>
      </p:pic>
      <p:sp>
        <p:nvSpPr>
          <p:cNvPr id="38" name="TextBox 37"/>
          <p:cNvSpPr txBox="1"/>
          <p:nvPr/>
        </p:nvSpPr>
        <p:spPr>
          <a:xfrm>
            <a:off x="5929322" y="0"/>
            <a:ext cx="3214678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Подожгли мальчишки пух,</a:t>
            </a:r>
          </a:p>
          <a:p>
            <a:r>
              <a:rPr lang="ru-RU" b="1" dirty="0">
                <a:solidFill>
                  <a:srgbClr val="002060"/>
                </a:solidFill>
              </a:rPr>
              <a:t>А огонь-то не потух.</a:t>
            </a:r>
          </a:p>
          <a:p>
            <a:r>
              <a:rPr lang="ru-RU" b="1" dirty="0">
                <a:solidFill>
                  <a:srgbClr val="002060"/>
                </a:solidFill>
              </a:rPr>
              <a:t>Тополиный пух горит,</a:t>
            </a:r>
          </a:p>
          <a:p>
            <a:r>
              <a:rPr lang="ru-RU" b="1" dirty="0">
                <a:solidFill>
                  <a:srgbClr val="002060"/>
                </a:solidFill>
              </a:rPr>
              <a:t>Пламя по двору бежит…</a:t>
            </a:r>
          </a:p>
          <a:p>
            <a:r>
              <a:rPr lang="ru-RU" b="1" dirty="0">
                <a:solidFill>
                  <a:srgbClr val="002060"/>
                </a:solidFill>
              </a:rPr>
              <a:t>Чья-то вспыхнула машина –</a:t>
            </a:r>
          </a:p>
          <a:p>
            <a:r>
              <a:rPr lang="ru-RU" b="1" dirty="0">
                <a:solidFill>
                  <a:srgbClr val="002060"/>
                </a:solidFill>
              </a:rPr>
              <a:t>Очень страшная картина!</a:t>
            </a:r>
          </a:p>
        </p:txBody>
      </p:sp>
      <p:sp>
        <p:nvSpPr>
          <p:cNvPr id="40" name="Пятиугольник 39"/>
          <p:cNvSpPr/>
          <p:nvPr/>
        </p:nvSpPr>
        <p:spPr>
          <a:xfrm>
            <a:off x="3428992" y="5572140"/>
            <a:ext cx="5715008" cy="1285860"/>
          </a:xfrm>
          <a:prstGeom prst="homePlate">
            <a:avLst/>
          </a:prstGeom>
          <a:blipFill>
            <a:blip r:embed="rId12"/>
            <a:tile tx="0" ty="0" sx="100000" sy="100000" flip="none" algn="tl"/>
          </a:blipFill>
          <a:ln w="28575"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Надо помнить, надо знать: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Пух опасно поджигать!</a:t>
            </a:r>
          </a:p>
        </p:txBody>
      </p:sp>
      <p:pic>
        <p:nvPicPr>
          <p:cNvPr id="39" name="Рисунок 38" descr="8cc7dc02faf1.png"/>
          <p:cNvPicPr>
            <a:picLocks noChangeAspect="1"/>
          </p:cNvPicPr>
          <p:nvPr/>
        </p:nvPicPr>
        <p:blipFill>
          <a:blip r:embed="rId13" cstate="email"/>
          <a:srcRect/>
          <a:stretch>
            <a:fillRect/>
          </a:stretch>
        </p:blipFill>
        <p:spPr>
          <a:xfrm>
            <a:off x="3214678" y="5418000"/>
            <a:ext cx="1238328" cy="1440000"/>
          </a:xfrm>
          <a:prstGeom prst="rect">
            <a:avLst/>
          </a:prstGeom>
        </p:spPr>
      </p:pic>
      <p:pic>
        <p:nvPicPr>
          <p:cNvPr id="41" name="~PP11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5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xit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500"/>
                            </p:stCondLst>
                            <p:childTnLst>
                              <p:par>
                                <p:cTn id="49" presetID="7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7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Лена\Фоны\сказ.фоны\0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-24000" y="0"/>
            <a:ext cx="9168000" cy="6876000"/>
          </a:xfrm>
          <a:prstGeom prst="rect">
            <a:avLst/>
          </a:prstGeom>
          <a:noFill/>
        </p:spPr>
      </p:pic>
      <p:pic>
        <p:nvPicPr>
          <p:cNvPr id="3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5643578"/>
            <a:ext cx="369450" cy="1332000"/>
          </a:xfrm>
          <a:prstGeom prst="rect">
            <a:avLst/>
          </a:prstGeom>
          <a:noFill/>
        </p:spPr>
      </p:pic>
      <p:pic>
        <p:nvPicPr>
          <p:cNvPr id="4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5643578"/>
            <a:ext cx="369450" cy="1332000"/>
          </a:xfrm>
          <a:prstGeom prst="rect">
            <a:avLst/>
          </a:prstGeom>
          <a:noFill/>
        </p:spPr>
      </p:pic>
      <p:pic>
        <p:nvPicPr>
          <p:cNvPr id="1027" name="Picture 3" descr="C:\Лена\клипарт 2\a6666613d3cb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571604" y="2357430"/>
            <a:ext cx="4437227" cy="2952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786991" y="0"/>
            <a:ext cx="3357009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Мы в лесу костёр зажгли,</a:t>
            </a:r>
          </a:p>
          <a:p>
            <a:r>
              <a:rPr lang="ru-RU" b="1" dirty="0">
                <a:solidFill>
                  <a:srgbClr val="002060"/>
                </a:solidFill>
              </a:rPr>
              <a:t>Посидели и пошли.</a:t>
            </a:r>
          </a:p>
          <a:p>
            <a:r>
              <a:rPr lang="ru-RU" b="1" dirty="0">
                <a:solidFill>
                  <a:srgbClr val="002060"/>
                </a:solidFill>
              </a:rPr>
              <a:t>А огонь не затушили.</a:t>
            </a:r>
          </a:p>
          <a:p>
            <a:r>
              <a:rPr lang="ru-RU" b="1" dirty="0">
                <a:solidFill>
                  <a:srgbClr val="002060"/>
                </a:solidFill>
              </a:rPr>
              <a:t>«Сам погаснет», - мы решили.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86447" y="0"/>
            <a:ext cx="3357554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Ветром пламя разметало,</a:t>
            </a:r>
          </a:p>
          <a:p>
            <a:r>
              <a:rPr lang="ru-RU" b="1" dirty="0">
                <a:solidFill>
                  <a:srgbClr val="002060"/>
                </a:solidFill>
              </a:rPr>
              <a:t>И вокруг, как в печке, стало.</a:t>
            </a:r>
          </a:p>
          <a:p>
            <a:r>
              <a:rPr lang="ru-RU" b="1" dirty="0">
                <a:solidFill>
                  <a:srgbClr val="002060"/>
                </a:solidFill>
              </a:rPr>
              <a:t>До небес огонь поднялся</a:t>
            </a:r>
          </a:p>
          <a:p>
            <a:r>
              <a:rPr lang="ru-RU" b="1" dirty="0">
                <a:solidFill>
                  <a:srgbClr val="002060"/>
                </a:solidFill>
              </a:rPr>
              <a:t>И за нами вслед погнался.</a:t>
            </a:r>
          </a:p>
        </p:txBody>
      </p:sp>
      <p:pic>
        <p:nvPicPr>
          <p:cNvPr id="8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4286256"/>
            <a:ext cx="583764" cy="1643074"/>
          </a:xfrm>
          <a:prstGeom prst="rect">
            <a:avLst/>
          </a:prstGeom>
          <a:noFill/>
        </p:spPr>
      </p:pic>
      <p:pic>
        <p:nvPicPr>
          <p:cNvPr id="9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4929198"/>
            <a:ext cx="512326" cy="1500198"/>
          </a:xfrm>
          <a:prstGeom prst="rect">
            <a:avLst/>
          </a:prstGeom>
          <a:noFill/>
        </p:spPr>
      </p:pic>
      <p:pic>
        <p:nvPicPr>
          <p:cNvPr id="10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01024" y="3643314"/>
            <a:ext cx="714380" cy="1500198"/>
          </a:xfrm>
          <a:prstGeom prst="rect">
            <a:avLst/>
          </a:prstGeom>
          <a:noFill/>
        </p:spPr>
      </p:pic>
      <p:pic>
        <p:nvPicPr>
          <p:cNvPr id="1029" name="Picture 5" descr="C:\Лена\136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14810" y="214290"/>
            <a:ext cx="1571636" cy="2114560"/>
          </a:xfrm>
          <a:prstGeom prst="rect">
            <a:avLst/>
          </a:prstGeom>
          <a:noFill/>
        </p:spPr>
      </p:pic>
      <p:pic>
        <p:nvPicPr>
          <p:cNvPr id="1030" name="Picture 6" descr="C:\Лена\136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3108" y="142852"/>
            <a:ext cx="2071702" cy="2185974"/>
          </a:xfrm>
          <a:prstGeom prst="rect">
            <a:avLst/>
          </a:prstGeom>
          <a:noFill/>
        </p:spPr>
      </p:pic>
      <p:pic>
        <p:nvPicPr>
          <p:cNvPr id="1031" name="Picture 7" descr="C:\Лена\136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428868"/>
            <a:ext cx="1643042" cy="3114692"/>
          </a:xfrm>
          <a:prstGeom prst="rect">
            <a:avLst/>
          </a:prstGeom>
          <a:noFill/>
        </p:spPr>
      </p:pic>
      <p:pic>
        <p:nvPicPr>
          <p:cNvPr id="16" name="Рисунок 15" descr="103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42908" y="571480"/>
            <a:ext cx="2571736" cy="3368264"/>
          </a:xfrm>
          <a:prstGeom prst="rect">
            <a:avLst/>
          </a:prstGeom>
        </p:spPr>
      </p:pic>
      <p:pic>
        <p:nvPicPr>
          <p:cNvPr id="18" name="Рисунок 17" descr="103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71736" y="2214554"/>
            <a:ext cx="2571736" cy="3368264"/>
          </a:xfrm>
          <a:prstGeom prst="rect">
            <a:avLst/>
          </a:prstGeom>
        </p:spPr>
      </p:pic>
      <p:pic>
        <p:nvPicPr>
          <p:cNvPr id="19" name="Рисунок 18" descr="103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786" y="3643314"/>
            <a:ext cx="2571736" cy="3368264"/>
          </a:xfrm>
          <a:prstGeom prst="rect">
            <a:avLst/>
          </a:prstGeom>
        </p:spPr>
      </p:pic>
      <p:pic>
        <p:nvPicPr>
          <p:cNvPr id="20" name="Рисунок 19" descr="103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00694" y="928670"/>
            <a:ext cx="2571736" cy="3643338"/>
          </a:xfrm>
          <a:prstGeom prst="rect">
            <a:avLst/>
          </a:prstGeom>
        </p:spPr>
      </p:pic>
      <p:sp>
        <p:nvSpPr>
          <p:cNvPr id="21" name="Пятиугольник 20"/>
          <p:cNvSpPr/>
          <p:nvPr/>
        </p:nvSpPr>
        <p:spPr>
          <a:xfrm>
            <a:off x="3428992" y="5572140"/>
            <a:ext cx="5715008" cy="1285860"/>
          </a:xfrm>
          <a:prstGeom prst="homePlate">
            <a:avLst/>
          </a:prstGeom>
          <a:blipFill>
            <a:blip r:embed="rId9"/>
            <a:tile tx="0" ty="0" sx="100000" sy="100000" flip="none" algn="tl"/>
          </a:blipFill>
          <a:ln w="28575"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Гибнет лес, пропали звери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Всех несчастий не измерить!</a:t>
            </a:r>
          </a:p>
        </p:txBody>
      </p:sp>
      <p:pic>
        <p:nvPicPr>
          <p:cNvPr id="22" name="Рисунок 21" descr="8cc7dc02faf1.png"/>
          <p:cNvPicPr>
            <a:picLocks noChangeAspect="1"/>
          </p:cNvPicPr>
          <p:nvPr/>
        </p:nvPicPr>
        <p:blipFill>
          <a:blip r:embed="rId10" cstate="email"/>
          <a:srcRect/>
          <a:stretch>
            <a:fillRect/>
          </a:stretch>
        </p:blipFill>
        <p:spPr>
          <a:xfrm>
            <a:off x="3000364" y="5418000"/>
            <a:ext cx="1238328" cy="1440000"/>
          </a:xfrm>
          <a:prstGeom prst="rect">
            <a:avLst/>
          </a:prstGeom>
        </p:spPr>
      </p:pic>
      <p:pic>
        <p:nvPicPr>
          <p:cNvPr id="23" name="~PP24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1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xit" presetSubtype="8" fill="hold" nodeType="afterEffect">
                                  <p:stCondLst>
                                    <p:cond delay="4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1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500"/>
                            </p:stCondLst>
                            <p:childTnLst>
                              <p:par>
                                <p:cTn id="50" presetID="7" presetClass="entr" presetSubtype="8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7" presetClass="entr" presetSubtype="8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7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Лена\Фоны\040661c4cc9b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68000" cy="6876000"/>
          </a:xfrm>
          <a:prstGeom prst="rect">
            <a:avLst/>
          </a:prstGeom>
          <a:noFill/>
        </p:spPr>
      </p:pic>
      <p:pic>
        <p:nvPicPr>
          <p:cNvPr id="3" name="Picture 4" descr="Kartinochki (1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12" y="2428868"/>
            <a:ext cx="2670774" cy="3780000"/>
          </a:xfrm>
          <a:prstGeom prst="rect">
            <a:avLst/>
          </a:prstGeom>
          <a:noFill/>
        </p:spPr>
      </p:pic>
      <p:pic>
        <p:nvPicPr>
          <p:cNvPr id="4" name="Picture 3" descr="C:\Documents and Settings\Кирилл\Рабочий стол\МАМА\детские презентации\Почемучка\3b806f76d375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786314" y="3786190"/>
            <a:ext cx="1228515" cy="1080000"/>
          </a:xfrm>
          <a:prstGeom prst="rect">
            <a:avLst/>
          </a:prstGeom>
          <a:noFill/>
        </p:spPr>
      </p:pic>
      <p:pic>
        <p:nvPicPr>
          <p:cNvPr id="1027" name="Picture 3" descr="C:\Лена\138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1960013">
            <a:off x="4717333" y="3311868"/>
            <a:ext cx="1724869" cy="1044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097973" y="0"/>
            <a:ext cx="3046027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В зажигалке или спичке –</a:t>
            </a:r>
          </a:p>
          <a:p>
            <a:r>
              <a:rPr lang="ru-RU" b="1" dirty="0">
                <a:solidFill>
                  <a:srgbClr val="002060"/>
                </a:solidFill>
              </a:rPr>
              <a:t>Огонёчек-невеличка.</a:t>
            </a:r>
          </a:p>
          <a:p>
            <a:r>
              <a:rPr lang="ru-RU" b="1" dirty="0">
                <a:solidFill>
                  <a:srgbClr val="002060"/>
                </a:solidFill>
              </a:rPr>
              <a:t>Просит: «Поиграй со мной,</a:t>
            </a:r>
          </a:p>
          <a:p>
            <a:r>
              <a:rPr lang="ru-RU" b="1" dirty="0">
                <a:solidFill>
                  <a:srgbClr val="002060"/>
                </a:solidFill>
              </a:rPr>
              <a:t>Я ведь робкий и ручной».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72199" y="0"/>
            <a:ext cx="3071802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Но плохая он игрушка:</a:t>
            </a:r>
          </a:p>
          <a:p>
            <a:r>
              <a:rPr lang="ru-RU" b="1" dirty="0">
                <a:solidFill>
                  <a:srgbClr val="002060"/>
                </a:solidFill>
              </a:rPr>
              <a:t>Подожжёт диван, подушку,</a:t>
            </a:r>
          </a:p>
          <a:p>
            <a:r>
              <a:rPr lang="ru-RU" b="1" dirty="0">
                <a:solidFill>
                  <a:srgbClr val="002060"/>
                </a:solidFill>
              </a:rPr>
              <a:t>Книжки, стол, ковёр, обои</a:t>
            </a:r>
          </a:p>
          <a:p>
            <a:r>
              <a:rPr lang="ru-RU" b="1" dirty="0">
                <a:solidFill>
                  <a:srgbClr val="002060"/>
                </a:solidFill>
              </a:rPr>
              <a:t>И большой пожар устроит!</a:t>
            </a:r>
          </a:p>
        </p:txBody>
      </p:sp>
      <p:sp>
        <p:nvSpPr>
          <p:cNvPr id="8" name="Пятиугольник 7"/>
          <p:cNvSpPr/>
          <p:nvPr/>
        </p:nvSpPr>
        <p:spPr>
          <a:xfrm>
            <a:off x="3428992" y="5572140"/>
            <a:ext cx="5715008" cy="1285860"/>
          </a:xfrm>
          <a:prstGeom prst="homePlate">
            <a:avLst/>
          </a:prstGeom>
          <a:blipFill>
            <a:blip r:embed="rId9"/>
            <a:tile tx="0" ty="0" sx="100000" sy="100000" flip="none" algn="tl"/>
          </a:blipFill>
          <a:ln w="28575"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Что запомнить мы должны?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Спички детям не нужны!</a:t>
            </a:r>
          </a:p>
        </p:txBody>
      </p:sp>
      <p:pic>
        <p:nvPicPr>
          <p:cNvPr id="9" name="Рисунок 8" descr="8cc7dc02faf1.png"/>
          <p:cNvPicPr>
            <a:picLocks noChangeAspect="1"/>
          </p:cNvPicPr>
          <p:nvPr/>
        </p:nvPicPr>
        <p:blipFill>
          <a:blip r:embed="rId10" cstate="email"/>
          <a:srcRect/>
          <a:stretch>
            <a:fillRect/>
          </a:stretch>
        </p:blipFill>
        <p:spPr>
          <a:xfrm>
            <a:off x="3000364" y="5418000"/>
            <a:ext cx="1238328" cy="1440000"/>
          </a:xfrm>
          <a:prstGeom prst="rect">
            <a:avLst/>
          </a:prstGeom>
        </p:spPr>
      </p:pic>
      <p:pic>
        <p:nvPicPr>
          <p:cNvPr id="11" name="~PP174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9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90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" presetID="7" presetClass="entr" presetSubtype="8" fill="hold" grpId="0" nodeType="after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8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500"/>
                            </p:stCondLst>
                            <p:childTnLst>
                              <p:par>
                                <p:cTn id="24" presetID="2" presetClass="exit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</TotalTime>
  <Words>592</Words>
  <Application>Microsoft Office PowerPoint</Application>
  <PresentationFormat>Экран (4:3)</PresentationFormat>
  <Paragraphs>142</Paragraphs>
  <Slides>15</Slides>
  <Notes>1</Notes>
  <HiddenSlides>0</HiddenSlides>
  <MMClips>19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Администратор</cp:lastModifiedBy>
  <cp:revision>127</cp:revision>
  <dcterms:created xsi:type="dcterms:W3CDTF">2010-10-23T15:05:29Z</dcterms:created>
  <dcterms:modified xsi:type="dcterms:W3CDTF">2020-04-28T09:37:03Z</dcterms:modified>
</cp:coreProperties>
</file>